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74" r:id="rId4"/>
    <p:sldId id="276" r:id="rId5"/>
    <p:sldId id="27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BE47D-1A44-434B-BD06-16649639625E}" v="90" dt="2023-07-21T08:30:07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2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8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tsushi Owada" userId="0cbe4ea4c674f0f9" providerId="LiveId" clId="{EA0BE47D-1A44-434B-BD06-16649639625E}"/>
    <pc:docChg chg="undo custSel addSld modSld sldOrd modMainMaster">
      <pc:chgData name="Atsushi Owada" userId="0cbe4ea4c674f0f9" providerId="LiveId" clId="{EA0BE47D-1A44-434B-BD06-16649639625E}" dt="2023-07-21T08:40:43.939" v="5502" actId="478"/>
      <pc:docMkLst>
        <pc:docMk/>
      </pc:docMkLst>
      <pc:sldChg chg="modSp mod">
        <pc:chgData name="Atsushi Owada" userId="0cbe4ea4c674f0f9" providerId="LiveId" clId="{EA0BE47D-1A44-434B-BD06-16649639625E}" dt="2023-07-21T02:10:03.881" v="804" actId="20577"/>
        <pc:sldMkLst>
          <pc:docMk/>
          <pc:sldMk cId="2366311742" sldId="256"/>
        </pc:sldMkLst>
        <pc:spChg chg="mod">
          <ac:chgData name="Atsushi Owada" userId="0cbe4ea4c674f0f9" providerId="LiveId" clId="{EA0BE47D-1A44-434B-BD06-16649639625E}" dt="2023-07-21T01:58:43.334" v="240" actId="20577"/>
          <ac:spMkLst>
            <pc:docMk/>
            <pc:sldMk cId="2366311742" sldId="256"/>
            <ac:spMk id="2" creationId="{CD95EF72-418A-ED83-0890-02124F337F3C}"/>
          </ac:spMkLst>
        </pc:spChg>
        <pc:spChg chg="mod">
          <ac:chgData name="Atsushi Owada" userId="0cbe4ea4c674f0f9" providerId="LiveId" clId="{EA0BE47D-1A44-434B-BD06-16649639625E}" dt="2023-07-21T02:10:03.881" v="804" actId="20577"/>
          <ac:spMkLst>
            <pc:docMk/>
            <pc:sldMk cId="2366311742" sldId="256"/>
            <ac:spMk id="3" creationId="{1D7B762F-3E42-7B94-20BE-D6F4A6B9FAC1}"/>
          </ac:spMkLst>
        </pc:spChg>
      </pc:sldChg>
      <pc:sldChg chg="addSp delSp modSp new mod chgLayout">
        <pc:chgData name="Atsushi Owada" userId="0cbe4ea4c674f0f9" providerId="LiveId" clId="{EA0BE47D-1A44-434B-BD06-16649639625E}" dt="2023-07-21T08:32:31.896" v="4848" actId="20577"/>
        <pc:sldMkLst>
          <pc:docMk/>
          <pc:sldMk cId="3537376400" sldId="257"/>
        </pc:sldMkLst>
        <pc:spChg chg="del">
          <ac:chgData name="Atsushi Owada" userId="0cbe4ea4c674f0f9" providerId="LiveId" clId="{EA0BE47D-1A44-434B-BD06-16649639625E}" dt="2023-07-21T01:06:05.933" v="208" actId="700"/>
          <ac:spMkLst>
            <pc:docMk/>
            <pc:sldMk cId="3537376400" sldId="257"/>
            <ac:spMk id="2" creationId="{35C07186-F412-BB65-C426-D77BF976E291}"/>
          </ac:spMkLst>
        </pc:spChg>
        <pc:spChg chg="add mod ord">
          <ac:chgData name="Atsushi Owada" userId="0cbe4ea4c674f0f9" providerId="LiveId" clId="{EA0BE47D-1A44-434B-BD06-16649639625E}" dt="2023-07-21T02:06:53.325" v="384" actId="20577"/>
          <ac:spMkLst>
            <pc:docMk/>
            <pc:sldMk cId="3537376400" sldId="257"/>
            <ac:spMk id="3" creationId="{DCB6538B-9F69-88E8-410E-D65986CAD7F0}"/>
          </ac:spMkLst>
        </pc:spChg>
        <pc:spChg chg="add del mod ord">
          <ac:chgData name="Atsushi Owada" userId="0cbe4ea4c674f0f9" providerId="LiveId" clId="{EA0BE47D-1A44-434B-BD06-16649639625E}" dt="2023-07-21T02:19:12.884" v="928" actId="478"/>
          <ac:spMkLst>
            <pc:docMk/>
            <pc:sldMk cId="3537376400" sldId="257"/>
            <ac:spMk id="4" creationId="{2CD4B429-454E-5F70-5092-C5018233B4CB}"/>
          </ac:spMkLst>
        </pc:spChg>
        <pc:spChg chg="add mod">
          <ac:chgData name="Atsushi Owada" userId="0cbe4ea4c674f0f9" providerId="LiveId" clId="{EA0BE47D-1A44-434B-BD06-16649639625E}" dt="2023-07-21T02:20:11.148" v="966" actId="1035"/>
          <ac:spMkLst>
            <pc:docMk/>
            <pc:sldMk cId="3537376400" sldId="257"/>
            <ac:spMk id="6" creationId="{3663DC29-9409-8FE4-C6F7-E3B81D75F8A4}"/>
          </ac:spMkLst>
        </pc:spChg>
        <pc:spChg chg="add mod">
          <ac:chgData name="Atsushi Owada" userId="0cbe4ea4c674f0f9" providerId="LiveId" clId="{EA0BE47D-1A44-434B-BD06-16649639625E}" dt="2023-07-21T02:20:16.309" v="989" actId="1035"/>
          <ac:spMkLst>
            <pc:docMk/>
            <pc:sldMk cId="3537376400" sldId="257"/>
            <ac:spMk id="7" creationId="{810241D2-22A5-993B-4619-22F4C23E40E9}"/>
          </ac:spMkLst>
        </pc:spChg>
        <pc:spChg chg="add mod">
          <ac:chgData name="Atsushi Owada" userId="0cbe4ea4c674f0f9" providerId="LiveId" clId="{EA0BE47D-1A44-434B-BD06-16649639625E}" dt="2023-07-21T02:20:05.847" v="936" actId="14100"/>
          <ac:spMkLst>
            <pc:docMk/>
            <pc:sldMk cId="3537376400" sldId="257"/>
            <ac:spMk id="8" creationId="{379DCC42-0C44-A6C7-DBA2-B0B83F3C6A53}"/>
          </ac:spMkLst>
        </pc:spChg>
        <pc:spChg chg="add mod">
          <ac:chgData name="Atsushi Owada" userId="0cbe4ea4c674f0f9" providerId="LiveId" clId="{EA0BE47D-1A44-434B-BD06-16649639625E}" dt="2023-07-21T08:32:31.896" v="4848" actId="20577"/>
          <ac:spMkLst>
            <pc:docMk/>
            <pc:sldMk cId="3537376400" sldId="257"/>
            <ac:spMk id="9" creationId="{E2FA6FCD-A7B0-9DB3-3FDA-10AF7783127B}"/>
          </ac:spMkLst>
        </pc:spChg>
        <pc:spChg chg="add mod">
          <ac:chgData name="Atsushi Owada" userId="0cbe4ea4c674f0f9" providerId="LiveId" clId="{EA0BE47D-1A44-434B-BD06-16649639625E}" dt="2023-07-21T02:20:45.019" v="1070" actId="20577"/>
          <ac:spMkLst>
            <pc:docMk/>
            <pc:sldMk cId="3537376400" sldId="257"/>
            <ac:spMk id="10" creationId="{C4C9E9D3-EF17-AA17-DECF-38CB68136BF7}"/>
          </ac:spMkLst>
        </pc:spChg>
        <pc:spChg chg="add mod">
          <ac:chgData name="Atsushi Owada" userId="0cbe4ea4c674f0f9" providerId="LiveId" clId="{EA0BE47D-1A44-434B-BD06-16649639625E}" dt="2023-07-21T02:21:02.703" v="1166" actId="20577"/>
          <ac:spMkLst>
            <pc:docMk/>
            <pc:sldMk cId="3537376400" sldId="257"/>
            <ac:spMk id="11" creationId="{72629427-AAB9-0595-99F6-4F027E76598B}"/>
          </ac:spMkLst>
        </pc:spChg>
      </pc:sldChg>
      <pc:sldChg chg="modSp new mod">
        <pc:chgData name="Atsushi Owada" userId="0cbe4ea4c674f0f9" providerId="LiveId" clId="{EA0BE47D-1A44-434B-BD06-16649639625E}" dt="2023-07-21T02:21:54.317" v="1237" actId="20577"/>
        <pc:sldMkLst>
          <pc:docMk/>
          <pc:sldMk cId="2505428996" sldId="258"/>
        </pc:sldMkLst>
        <pc:spChg chg="mod">
          <ac:chgData name="Atsushi Owada" userId="0cbe4ea4c674f0f9" providerId="LiveId" clId="{EA0BE47D-1A44-434B-BD06-16649639625E}" dt="2023-07-21T02:07:42.964" v="418" actId="20577"/>
          <ac:spMkLst>
            <pc:docMk/>
            <pc:sldMk cId="2505428996" sldId="258"/>
            <ac:spMk id="2" creationId="{1C196666-BA1B-17E6-17FB-E6DEB0ECB852}"/>
          </ac:spMkLst>
        </pc:spChg>
        <pc:spChg chg="mod">
          <ac:chgData name="Atsushi Owada" userId="0cbe4ea4c674f0f9" providerId="LiveId" clId="{EA0BE47D-1A44-434B-BD06-16649639625E}" dt="2023-07-21T02:21:54.317" v="1237" actId="20577"/>
          <ac:spMkLst>
            <pc:docMk/>
            <pc:sldMk cId="2505428996" sldId="258"/>
            <ac:spMk id="4" creationId="{6BCF5418-BD11-6278-C19D-AE5E092E02A7}"/>
          </ac:spMkLst>
        </pc:spChg>
      </pc:sldChg>
      <pc:sldChg chg="modSp new mod">
        <pc:chgData name="Atsushi Owada" userId="0cbe4ea4c674f0f9" providerId="LiveId" clId="{EA0BE47D-1A44-434B-BD06-16649639625E}" dt="2023-07-21T02:22:11.362" v="1318" actId="20577"/>
        <pc:sldMkLst>
          <pc:docMk/>
          <pc:sldMk cId="2166352723" sldId="259"/>
        </pc:sldMkLst>
        <pc:spChg chg="mod">
          <ac:chgData name="Atsushi Owada" userId="0cbe4ea4c674f0f9" providerId="LiveId" clId="{EA0BE47D-1A44-434B-BD06-16649639625E}" dt="2023-07-21T02:07:46.973" v="428" actId="20577"/>
          <ac:spMkLst>
            <pc:docMk/>
            <pc:sldMk cId="2166352723" sldId="259"/>
            <ac:spMk id="2" creationId="{DA82D383-FDF4-29A1-BC22-EB9F620CEB0D}"/>
          </ac:spMkLst>
        </pc:spChg>
        <pc:spChg chg="mod">
          <ac:chgData name="Atsushi Owada" userId="0cbe4ea4c674f0f9" providerId="LiveId" clId="{EA0BE47D-1A44-434B-BD06-16649639625E}" dt="2023-07-21T02:22:11.362" v="1318" actId="20577"/>
          <ac:spMkLst>
            <pc:docMk/>
            <pc:sldMk cId="2166352723" sldId="259"/>
            <ac:spMk id="4" creationId="{DAC766C1-9681-7B90-D654-7252D63FAE7E}"/>
          </ac:spMkLst>
        </pc:spChg>
      </pc:sldChg>
      <pc:sldChg chg="modSp new mod">
        <pc:chgData name="Atsushi Owada" userId="0cbe4ea4c674f0f9" providerId="LiveId" clId="{EA0BE47D-1A44-434B-BD06-16649639625E}" dt="2023-07-21T02:23:09.557" v="1418" actId="20577"/>
        <pc:sldMkLst>
          <pc:docMk/>
          <pc:sldMk cId="2633942923" sldId="260"/>
        </pc:sldMkLst>
        <pc:spChg chg="mod">
          <ac:chgData name="Atsushi Owada" userId="0cbe4ea4c674f0f9" providerId="LiveId" clId="{EA0BE47D-1A44-434B-BD06-16649639625E}" dt="2023-07-21T02:07:52.466" v="438" actId="20577"/>
          <ac:spMkLst>
            <pc:docMk/>
            <pc:sldMk cId="2633942923" sldId="260"/>
            <ac:spMk id="2" creationId="{EA2EB1AB-97CF-681B-A6B3-D0CDD5966161}"/>
          </ac:spMkLst>
        </pc:spChg>
        <pc:spChg chg="mod">
          <ac:chgData name="Atsushi Owada" userId="0cbe4ea4c674f0f9" providerId="LiveId" clId="{EA0BE47D-1A44-434B-BD06-16649639625E}" dt="2023-07-21T02:23:09.557" v="1418" actId="20577"/>
          <ac:spMkLst>
            <pc:docMk/>
            <pc:sldMk cId="2633942923" sldId="260"/>
            <ac:spMk id="4" creationId="{52E8F819-D49E-C2D8-881C-FC3E44B9DA85}"/>
          </ac:spMkLst>
        </pc:spChg>
      </pc:sldChg>
      <pc:sldChg chg="addSp modSp new mod">
        <pc:chgData name="Atsushi Owada" userId="0cbe4ea4c674f0f9" providerId="LiveId" clId="{EA0BE47D-1A44-434B-BD06-16649639625E}" dt="2023-07-21T08:33:56.110" v="4899"/>
        <pc:sldMkLst>
          <pc:docMk/>
          <pc:sldMk cId="1254843642" sldId="261"/>
        </pc:sldMkLst>
        <pc:spChg chg="mod">
          <ac:chgData name="Atsushi Owada" userId="0cbe4ea4c674f0f9" providerId="LiveId" clId="{EA0BE47D-1A44-434B-BD06-16649639625E}" dt="2023-07-21T02:08:00.980" v="472" actId="20577"/>
          <ac:spMkLst>
            <pc:docMk/>
            <pc:sldMk cId="1254843642" sldId="261"/>
            <ac:spMk id="2" creationId="{B4F87056-3541-A3C1-2007-7A3E6422AE73}"/>
          </ac:spMkLst>
        </pc:spChg>
        <pc:spChg chg="mod">
          <ac:chgData name="Atsushi Owada" userId="0cbe4ea4c674f0f9" providerId="LiveId" clId="{EA0BE47D-1A44-434B-BD06-16649639625E}" dt="2023-07-21T02:24:09.839" v="1473" actId="20577"/>
          <ac:spMkLst>
            <pc:docMk/>
            <pc:sldMk cId="1254843642" sldId="261"/>
            <ac:spMk id="4" creationId="{A8F6B25C-200B-5017-C85B-05EDB2F6C1E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5" creationId="{1F7146BB-F7A2-FDC2-B30E-6BD7A19BF329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6" creationId="{AC846A60-1C6F-22C4-E8D8-BBD5B3EB913F}"/>
          </ac:spMkLst>
        </pc:spChg>
        <pc:spChg chg="add mod">
          <ac:chgData name="Atsushi Owada" userId="0cbe4ea4c674f0f9" providerId="LiveId" clId="{EA0BE47D-1A44-434B-BD06-16649639625E}" dt="2023-07-21T02:28:39.952" v="1618" actId="1036"/>
          <ac:spMkLst>
            <pc:docMk/>
            <pc:sldMk cId="1254843642" sldId="261"/>
            <ac:spMk id="7" creationId="{6945AF5C-C6F7-0495-604E-4E15DA92B3F2}"/>
          </ac:spMkLst>
        </pc:spChg>
        <pc:spChg chg="add mod">
          <ac:chgData name="Atsushi Owada" userId="0cbe4ea4c674f0f9" providerId="LiveId" clId="{EA0BE47D-1A44-434B-BD06-16649639625E}" dt="2023-07-21T08:33:25.651" v="4865" actId="20577"/>
          <ac:spMkLst>
            <pc:docMk/>
            <pc:sldMk cId="1254843642" sldId="261"/>
            <ac:spMk id="8" creationId="{06532277-8A6D-1F16-B207-9ECD0F70949B}"/>
          </ac:spMkLst>
        </pc:spChg>
        <pc:spChg chg="add mod">
          <ac:chgData name="Atsushi Owada" userId="0cbe4ea4c674f0f9" providerId="LiveId" clId="{EA0BE47D-1A44-434B-BD06-16649639625E}" dt="2023-07-21T08:33:39.701" v="4892"/>
          <ac:spMkLst>
            <pc:docMk/>
            <pc:sldMk cId="1254843642" sldId="261"/>
            <ac:spMk id="9" creationId="{2208D5AD-7986-811B-1515-A6E8EFEF32D0}"/>
          </ac:spMkLst>
        </pc:spChg>
        <pc:spChg chg="add mod">
          <ac:chgData name="Atsushi Owada" userId="0cbe4ea4c674f0f9" providerId="LiveId" clId="{EA0BE47D-1A44-434B-BD06-16649639625E}" dt="2023-07-21T08:33:41.712" v="4893"/>
          <ac:spMkLst>
            <pc:docMk/>
            <pc:sldMk cId="1254843642" sldId="261"/>
            <ac:spMk id="10" creationId="{DF2B3506-A2BC-E3CD-BFE6-213D361C2219}"/>
          </ac:spMkLst>
        </pc:spChg>
        <pc:spChg chg="add mod">
          <ac:chgData name="Atsushi Owada" userId="0cbe4ea4c674f0f9" providerId="LiveId" clId="{EA0BE47D-1A44-434B-BD06-16649639625E}" dt="2023-07-21T08:33:47.674" v="4896"/>
          <ac:spMkLst>
            <pc:docMk/>
            <pc:sldMk cId="1254843642" sldId="261"/>
            <ac:spMk id="11" creationId="{096A97E1-C03B-1423-934E-92DBAA6EEBEB}"/>
          </ac:spMkLst>
        </pc:spChg>
        <pc:spChg chg="add mod">
          <ac:chgData name="Atsushi Owada" userId="0cbe4ea4c674f0f9" providerId="LiveId" clId="{EA0BE47D-1A44-434B-BD06-16649639625E}" dt="2023-07-21T08:33:52.175" v="4897"/>
          <ac:spMkLst>
            <pc:docMk/>
            <pc:sldMk cId="1254843642" sldId="261"/>
            <ac:spMk id="12" creationId="{26779AA4-EF43-F885-C958-86FC69A60075}"/>
          </ac:spMkLst>
        </pc:spChg>
        <pc:spChg chg="add mod">
          <ac:chgData name="Atsushi Owada" userId="0cbe4ea4c674f0f9" providerId="LiveId" clId="{EA0BE47D-1A44-434B-BD06-16649639625E}" dt="2023-07-21T08:33:54.062" v="4898"/>
          <ac:spMkLst>
            <pc:docMk/>
            <pc:sldMk cId="1254843642" sldId="261"/>
            <ac:spMk id="13" creationId="{C6746075-E164-317E-D7B1-70EDF156BCE3}"/>
          </ac:spMkLst>
        </pc:spChg>
        <pc:spChg chg="add mod">
          <ac:chgData name="Atsushi Owada" userId="0cbe4ea4c674f0f9" providerId="LiveId" clId="{EA0BE47D-1A44-434B-BD06-16649639625E}" dt="2023-07-21T02:26:39.175" v="1592" actId="164"/>
          <ac:spMkLst>
            <pc:docMk/>
            <pc:sldMk cId="1254843642" sldId="261"/>
            <ac:spMk id="16" creationId="{1F49E9A3-9086-9E4C-348D-18CFC97666CC}"/>
          </ac:spMkLst>
        </pc:spChg>
        <pc:spChg chg="mod">
          <ac:chgData name="Atsushi Owada" userId="0cbe4ea4c674f0f9" providerId="LiveId" clId="{EA0BE47D-1A44-434B-BD06-16649639625E}" dt="2023-07-21T02:26:58.605" v="1609" actId="20577"/>
          <ac:spMkLst>
            <pc:docMk/>
            <pc:sldMk cId="1254843642" sldId="261"/>
            <ac:spMk id="20" creationId="{7C13BB73-95EE-81B4-ACA3-34B6933975B3}"/>
          </ac:spMkLst>
        </pc:spChg>
        <pc:spChg chg="add mod">
          <ac:chgData name="Atsushi Owada" userId="0cbe4ea4c674f0f9" providerId="LiveId" clId="{EA0BE47D-1A44-434B-BD06-16649639625E}" dt="2023-07-21T02:29:08.763" v="1622" actId="207"/>
          <ac:spMkLst>
            <pc:docMk/>
            <pc:sldMk cId="1254843642" sldId="261"/>
            <ac:spMk id="21" creationId="{88D86A6A-0E19-F929-175D-C3EDAC8A1D43}"/>
          </ac:spMkLst>
        </pc:spChg>
        <pc:spChg chg="add mod">
          <ac:chgData name="Atsushi Owada" userId="0cbe4ea4c674f0f9" providerId="LiveId" clId="{EA0BE47D-1A44-434B-BD06-16649639625E}" dt="2023-07-21T08:33:44.233" v="4894"/>
          <ac:spMkLst>
            <pc:docMk/>
            <pc:sldMk cId="1254843642" sldId="261"/>
            <ac:spMk id="22" creationId="{3695B67E-269A-D844-E29F-1CB9392EF575}"/>
          </ac:spMkLst>
        </pc:spChg>
        <pc:spChg chg="add mod">
          <ac:chgData name="Atsushi Owada" userId="0cbe4ea4c674f0f9" providerId="LiveId" clId="{EA0BE47D-1A44-434B-BD06-16649639625E}" dt="2023-07-21T08:33:56.110" v="4899"/>
          <ac:spMkLst>
            <pc:docMk/>
            <pc:sldMk cId="1254843642" sldId="261"/>
            <ac:spMk id="23" creationId="{E11FDC93-CADF-5CD3-7381-C4E83574FEBC}"/>
          </ac:spMkLst>
        </pc:s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7" creationId="{5F7FF482-6BE7-A67C-825D-E6115FDA0B06}"/>
          </ac:grpSpMkLst>
        </pc:grpChg>
        <pc:grpChg chg="add mod">
          <ac:chgData name="Atsushi Owada" userId="0cbe4ea4c674f0f9" providerId="LiveId" clId="{EA0BE47D-1A44-434B-BD06-16649639625E}" dt="2023-07-21T02:28:39.952" v="1618" actId="1036"/>
          <ac:grpSpMkLst>
            <pc:docMk/>
            <pc:sldMk cId="1254843642" sldId="261"/>
            <ac:grpSpMk id="18" creationId="{CBE7B729-679D-4E27-F480-A13820E785B2}"/>
          </ac:grpSpMkLst>
        </pc:grpChg>
        <pc:cxnChg chg="add mod">
          <ac:chgData name="Atsushi Owada" userId="0cbe4ea4c674f0f9" providerId="LiveId" clId="{EA0BE47D-1A44-434B-BD06-16649639625E}" dt="2023-07-21T02:26:39.175" v="1592" actId="164"/>
          <ac:cxnSpMkLst>
            <pc:docMk/>
            <pc:sldMk cId="1254843642" sldId="261"/>
            <ac:cxnSpMk id="15" creationId="{4F25EEE3-F825-5A30-621B-4FF3C74019DD}"/>
          </ac:cxnSpMkLst>
        </pc:cxnChg>
        <pc:cxnChg chg="mod">
          <ac:chgData name="Atsushi Owada" userId="0cbe4ea4c674f0f9" providerId="LiveId" clId="{EA0BE47D-1A44-434B-BD06-16649639625E}" dt="2023-07-21T02:26:41.225" v="1593"/>
          <ac:cxnSpMkLst>
            <pc:docMk/>
            <pc:sldMk cId="1254843642" sldId="261"/>
            <ac:cxnSpMk id="19" creationId="{01938594-AB40-7EA6-3479-58A69FAAAAC3}"/>
          </ac:cxnSpMkLst>
        </pc:cxnChg>
      </pc:sldChg>
      <pc:sldChg chg="modSp new mod">
        <pc:chgData name="Atsushi Owada" userId="0cbe4ea4c674f0f9" providerId="LiveId" clId="{EA0BE47D-1A44-434B-BD06-16649639625E}" dt="2023-07-21T02:30:53.858" v="1705" actId="20577"/>
        <pc:sldMkLst>
          <pc:docMk/>
          <pc:sldMk cId="1711620237" sldId="262"/>
        </pc:sldMkLst>
        <pc:spChg chg="mod">
          <ac:chgData name="Atsushi Owada" userId="0cbe4ea4c674f0f9" providerId="LiveId" clId="{EA0BE47D-1A44-434B-BD06-16649639625E}" dt="2023-07-21T02:08:07.767" v="488" actId="20577"/>
          <ac:spMkLst>
            <pc:docMk/>
            <pc:sldMk cId="1711620237" sldId="262"/>
            <ac:spMk id="2" creationId="{B4E85736-C997-AF9A-B925-56427C500D0D}"/>
          </ac:spMkLst>
        </pc:spChg>
        <pc:spChg chg="mod">
          <ac:chgData name="Atsushi Owada" userId="0cbe4ea4c674f0f9" providerId="LiveId" clId="{EA0BE47D-1A44-434B-BD06-16649639625E}" dt="2023-07-21T02:30:53.858" v="1705" actId="20577"/>
          <ac:spMkLst>
            <pc:docMk/>
            <pc:sldMk cId="1711620237" sldId="262"/>
            <ac:spMk id="4" creationId="{906E2525-5AEA-085E-998E-B58DD01952F5}"/>
          </ac:spMkLst>
        </pc:spChg>
      </pc:sldChg>
      <pc:sldChg chg="addSp modSp new mod">
        <pc:chgData name="Atsushi Owada" userId="0cbe4ea4c674f0f9" providerId="LiveId" clId="{EA0BE47D-1A44-434B-BD06-16649639625E}" dt="2023-07-21T02:36:15.118" v="2045"/>
        <pc:sldMkLst>
          <pc:docMk/>
          <pc:sldMk cId="1210236914" sldId="263"/>
        </pc:sldMkLst>
        <pc:spChg chg="mod">
          <ac:chgData name="Atsushi Owada" userId="0cbe4ea4c674f0f9" providerId="LiveId" clId="{EA0BE47D-1A44-434B-BD06-16649639625E}" dt="2023-07-21T02:08:12.916" v="501" actId="20577"/>
          <ac:spMkLst>
            <pc:docMk/>
            <pc:sldMk cId="1210236914" sldId="26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1:56.239" v="1773" actId="20577"/>
          <ac:spMkLst>
            <pc:docMk/>
            <pc:sldMk cId="1210236914" sldId="263"/>
            <ac:spMk id="4" creationId="{24ABB931-D0DA-BFD0-4615-EE22C435EDF6}"/>
          </ac:spMkLst>
        </pc:spChg>
        <pc:spChg chg="add mod">
          <ac:chgData name="Atsushi Owada" userId="0cbe4ea4c674f0f9" providerId="LiveId" clId="{EA0BE47D-1A44-434B-BD06-16649639625E}" dt="2023-07-21T02:32:04.281" v="1785" actId="20577"/>
          <ac:spMkLst>
            <pc:docMk/>
            <pc:sldMk cId="1210236914" sldId="263"/>
            <ac:spMk id="5" creationId="{E46C9B16-9100-DCED-515B-2B83E5A7B6B0}"/>
          </ac:spMkLst>
        </pc:spChg>
        <pc:spChg chg="add mod">
          <ac:chgData name="Atsushi Owada" userId="0cbe4ea4c674f0f9" providerId="LiveId" clId="{EA0BE47D-1A44-434B-BD06-16649639625E}" dt="2023-07-21T02:32:15.179" v="1801" actId="20577"/>
          <ac:spMkLst>
            <pc:docMk/>
            <pc:sldMk cId="1210236914" sldId="263"/>
            <ac:spMk id="6" creationId="{CA810E71-21AA-A520-9F01-1E663980E094}"/>
          </ac:spMkLst>
        </pc:spChg>
        <pc:spChg chg="add mod">
          <ac:chgData name="Atsushi Owada" userId="0cbe4ea4c674f0f9" providerId="LiveId" clId="{EA0BE47D-1A44-434B-BD06-16649639625E}" dt="2023-07-21T02:32:24.459" v="1818" actId="20577"/>
          <ac:spMkLst>
            <pc:docMk/>
            <pc:sldMk cId="1210236914" sldId="263"/>
            <ac:spMk id="7" creationId="{EBABE851-6210-441E-14B4-2121BEE536E9}"/>
          </ac:spMkLst>
        </pc:spChg>
        <pc:spChg chg="add mod">
          <ac:chgData name="Atsushi Owada" userId="0cbe4ea4c674f0f9" providerId="LiveId" clId="{EA0BE47D-1A44-434B-BD06-16649639625E}" dt="2023-07-21T02:36:07.679" v="2042" actId="20577"/>
          <ac:spMkLst>
            <pc:docMk/>
            <pc:sldMk cId="1210236914" sldId="263"/>
            <ac:spMk id="8" creationId="{1909A6AA-E3E2-4D08-ED1A-BA313AD65170}"/>
          </ac:spMkLst>
        </pc:spChg>
        <pc:spChg chg="add mod">
          <ac:chgData name="Atsushi Owada" userId="0cbe4ea4c674f0f9" providerId="LiveId" clId="{EA0BE47D-1A44-434B-BD06-16649639625E}" dt="2023-07-21T02:36:10.812" v="2043"/>
          <ac:spMkLst>
            <pc:docMk/>
            <pc:sldMk cId="1210236914" sldId="263"/>
            <ac:spMk id="9" creationId="{61E18CE7-3BC9-0667-26BF-BBD548166A6A}"/>
          </ac:spMkLst>
        </pc:spChg>
        <pc:spChg chg="add mod">
          <ac:chgData name="Atsushi Owada" userId="0cbe4ea4c674f0f9" providerId="LiveId" clId="{EA0BE47D-1A44-434B-BD06-16649639625E}" dt="2023-07-21T02:36:12.697" v="2044"/>
          <ac:spMkLst>
            <pc:docMk/>
            <pc:sldMk cId="1210236914" sldId="263"/>
            <ac:spMk id="10" creationId="{82E4E97B-E528-8A4E-2EF2-B78B6E261DF8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1" creationId="{9629C782-DB5C-7773-21BB-26DC44EF8F0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2" creationId="{CABB5101-4E10-B546-19E1-5646BFA3064D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2:52.175" v="1856" actId="20577"/>
          <ac:spMkLst>
            <pc:docMk/>
            <pc:sldMk cId="1210236914" sldId="263"/>
            <ac:spMk id="16" creationId="{D1CF9659-3A31-2C9C-3395-4FA0FF0D4FDD}"/>
          </ac:spMkLst>
        </pc:spChg>
        <pc:spChg chg="mod">
          <ac:chgData name="Atsushi Owada" userId="0cbe4ea4c674f0f9" providerId="LiveId" clId="{EA0BE47D-1A44-434B-BD06-16649639625E}" dt="2023-07-21T02:32:57.461" v="1869" actId="20577"/>
          <ac:spMkLst>
            <pc:docMk/>
            <pc:sldMk cId="1210236914" sldId="263"/>
            <ac:spMk id="19" creationId="{68FD31E3-97B2-CC90-EACD-38BBB5D2A49B}"/>
          </ac:spMkLst>
        </pc:spChg>
        <pc:spChg chg="add mod">
          <ac:chgData name="Atsushi Owada" userId="0cbe4ea4c674f0f9" providerId="LiveId" clId="{EA0BE47D-1A44-434B-BD06-16649639625E}" dt="2023-07-21T02:32:30.654" v="1830" actId="20577"/>
          <ac:spMkLst>
            <pc:docMk/>
            <pc:sldMk cId="1210236914" sldId="263"/>
            <ac:spMk id="20" creationId="{A5E2FB6D-5F1D-3C37-530D-BFF84B9C22F9}"/>
          </ac:spMkLst>
        </pc:spChg>
        <pc:spChg chg="add mod">
          <ac:chgData name="Atsushi Owada" userId="0cbe4ea4c674f0f9" providerId="LiveId" clId="{EA0BE47D-1A44-434B-BD06-16649639625E}" dt="2023-07-21T02:36:15.118" v="2045"/>
          <ac:spMkLst>
            <pc:docMk/>
            <pc:sldMk cId="1210236914" sldId="263"/>
            <ac:spMk id="21" creationId="{767E0CDA-677D-CF4E-AC1A-F3CAD0C72FA3}"/>
          </ac:spMkLst>
        </pc:spChg>
        <pc:spChg chg="add mod">
          <ac:chgData name="Atsushi Owada" userId="0cbe4ea4c674f0f9" providerId="LiveId" clId="{EA0BE47D-1A44-434B-BD06-16649639625E}" dt="2023-07-21T02:34:24.153" v="1954" actId="1076"/>
          <ac:spMkLst>
            <pc:docMk/>
            <pc:sldMk cId="1210236914" sldId="26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3" creationId="{6EE0CDC3-F6F3-61CA-F520-1AD8C209D264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4" creationId="{9A2D63B2-4B94-F6ED-672A-8EB5B5A8E48B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5" creationId="{BF941F46-94A2-C267-A1B8-AF1F8D2A1C12}"/>
          </ac:spMkLst>
        </pc:spChg>
        <pc:spChg chg="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8" creationId="{1CF9C4DD-37BA-59E6-A6E6-34B56875EF8F}"/>
          </ac:spMkLst>
        </pc:spChg>
        <pc:spChg chg="add mod">
          <ac:chgData name="Atsushi Owada" userId="0cbe4ea4c674f0f9" providerId="LiveId" clId="{EA0BE47D-1A44-434B-BD06-16649639625E}" dt="2023-07-21T02:33:35.355" v="1888"/>
          <ac:spMkLst>
            <pc:docMk/>
            <pc:sldMk cId="1210236914" sldId="263"/>
            <ac:spMk id="29" creationId="{4E77DDE9-916C-443D-1259-E1FA513A9AC7}"/>
          </ac:spMkLst>
        </pc:spChg>
        <pc:spChg chg="add mod">
          <ac:chgData name="Atsushi Owada" userId="0cbe4ea4c674f0f9" providerId="LiveId" clId="{EA0BE47D-1A44-434B-BD06-16649639625E}" dt="2023-07-21T02:34:33.747" v="1962" actId="20577"/>
          <ac:spMkLst>
            <pc:docMk/>
            <pc:sldMk cId="1210236914" sldId="263"/>
            <ac:spMk id="30" creationId="{5ADE19B5-82C0-FCD6-EB39-8C2D3F1A60A4}"/>
          </ac:spMkLst>
        </pc:spChg>
        <pc:spChg chg="add mod">
          <ac:chgData name="Atsushi Owada" userId="0cbe4ea4c674f0f9" providerId="LiveId" clId="{EA0BE47D-1A44-434B-BD06-16649639625E}" dt="2023-07-21T02:34:47.342" v="1984" actId="20577"/>
          <ac:spMkLst>
            <pc:docMk/>
            <pc:sldMk cId="1210236914" sldId="263"/>
            <ac:spMk id="31" creationId="{C5481BD2-CB88-5F4B-F419-5D15EA3BA01D}"/>
          </ac:spMkLst>
        </pc:spChg>
        <pc:spChg chg="add mod">
          <ac:chgData name="Atsushi Owada" userId="0cbe4ea4c674f0f9" providerId="LiveId" clId="{EA0BE47D-1A44-434B-BD06-16649639625E}" dt="2023-07-21T02:34:55.666" v="1985"/>
          <ac:spMkLst>
            <pc:docMk/>
            <pc:sldMk cId="1210236914" sldId="26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3:46.366" v="1898" actId="20577"/>
          <ac:spMkLst>
            <pc:docMk/>
            <pc:sldMk cId="1210236914" sldId="263"/>
            <ac:spMk id="35" creationId="{069F698D-DAE7-36DD-9BC3-F557EB6DBE50}"/>
          </ac:spMkLst>
        </pc:spChg>
        <pc:spChg chg="add mod">
          <ac:chgData name="Atsushi Owada" userId="0cbe4ea4c674f0f9" providerId="LiveId" clId="{EA0BE47D-1A44-434B-BD06-16649639625E}" dt="2023-07-21T02:34:57.744" v="1986"/>
          <ac:spMkLst>
            <pc:docMk/>
            <pc:sldMk cId="1210236914" sldId="263"/>
            <ac:spMk id="36" creationId="{B0265680-2DFC-385A-7ADF-C19EAEDF584E}"/>
          </ac:spMkLst>
        </pc:spChg>
        <pc:grpChg chg="add mod">
          <ac:chgData name="Atsushi Owada" userId="0cbe4ea4c674f0f9" providerId="LiveId" clId="{EA0BE47D-1A44-434B-BD06-16649639625E}" dt="2023-07-21T02:34:02.738" v="1952" actId="14100"/>
          <ac:grpSpMkLst>
            <pc:docMk/>
            <pc:sldMk cId="1210236914" sldId="26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4:24.153" v="1954" actId="1076"/>
          <ac:grpSpMkLst>
            <pc:docMk/>
            <pc:sldMk cId="1210236914" sldId="263"/>
            <ac:grpSpMk id="17" creationId="{25F741B9-E029-EE52-F3E8-A609539871E1}"/>
          </ac:grpSpMkLst>
        </pc:grpChg>
        <pc:grpChg chg="add mod">
          <ac:chgData name="Atsushi Owada" userId="0cbe4ea4c674f0f9" providerId="LiveId" clId="{EA0BE47D-1A44-434B-BD06-16649639625E}" dt="2023-07-21T02:33:35.355" v="1888"/>
          <ac:grpSpMkLst>
            <pc:docMk/>
            <pc:sldMk cId="1210236914" sldId="263"/>
            <ac:grpSpMk id="26" creationId="{731DA87C-9FAD-3470-1251-4DBCA2F68DEE}"/>
          </ac:grpSpMkLst>
        </pc:grpChg>
        <pc:grpChg chg="add mod">
          <ac:chgData name="Atsushi Owada" userId="0cbe4ea4c674f0f9" providerId="LiveId" clId="{EA0BE47D-1A44-434B-BD06-16649639625E}" dt="2023-07-21T02:34:09.818" v="1953" actId="1076"/>
          <ac:grpSpMkLst>
            <pc:docMk/>
            <pc:sldMk cId="1210236914" sldId="263"/>
            <ac:grpSpMk id="33" creationId="{529DDCC8-6634-23C7-BF9A-220B13AC6961}"/>
          </ac:grpSpMkLst>
        </pc:grp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5" creationId="{965D0EAF-874B-E101-A035-D742652B5B75}"/>
          </ac:cxnSpMkLst>
        </pc:cxnChg>
        <pc:cxnChg chg="mod">
          <ac:chgData name="Atsushi Owada" userId="0cbe4ea4c674f0f9" providerId="LiveId" clId="{EA0BE47D-1A44-434B-BD06-16649639625E}" dt="2023-07-21T02:31:38.506" v="1706"/>
          <ac:cxnSpMkLst>
            <pc:docMk/>
            <pc:sldMk cId="1210236914" sldId="263"/>
            <ac:cxnSpMk id="18" creationId="{3653E8DF-CB5C-DF92-FBD1-75E6FD605CFE}"/>
          </ac:cxnSpMkLst>
        </pc:cxnChg>
        <pc:cxnChg chg="mod">
          <ac:chgData name="Atsushi Owada" userId="0cbe4ea4c674f0f9" providerId="LiveId" clId="{EA0BE47D-1A44-434B-BD06-16649639625E}" dt="2023-07-21T02:33:35.355" v="1888"/>
          <ac:cxnSpMkLst>
            <pc:docMk/>
            <pc:sldMk cId="1210236914" sldId="263"/>
            <ac:cxnSpMk id="27" creationId="{3F0543E7-5C32-87B3-A2EE-142D6939A39A}"/>
          </ac:cxnSpMkLst>
        </pc:cxnChg>
        <pc:cxnChg chg="mod">
          <ac:chgData name="Atsushi Owada" userId="0cbe4ea4c674f0f9" providerId="LiveId" clId="{EA0BE47D-1A44-434B-BD06-16649639625E}" dt="2023-07-21T02:33:36.372" v="1889"/>
          <ac:cxnSpMkLst>
            <pc:docMk/>
            <pc:sldMk cId="1210236914" sldId="263"/>
            <ac:cxnSpMk id="34" creationId="{4B95E82F-B9FF-38AD-3510-FE8609880D0C}"/>
          </ac:cxnSpMkLst>
        </pc:cxnChg>
      </pc:sldChg>
      <pc:sldChg chg="addSp delSp modSp new mod">
        <pc:chgData name="Atsushi Owada" userId="0cbe4ea4c674f0f9" providerId="LiveId" clId="{EA0BE47D-1A44-434B-BD06-16649639625E}" dt="2023-07-21T03:26:08.477" v="4241" actId="20577"/>
        <pc:sldMkLst>
          <pc:docMk/>
          <pc:sldMk cId="793747407" sldId="264"/>
        </pc:sldMkLst>
        <pc:spChg chg="mod">
          <ac:chgData name="Atsushi Owada" userId="0cbe4ea4c674f0f9" providerId="LiveId" clId="{EA0BE47D-1A44-434B-BD06-16649639625E}" dt="2023-07-21T02:08:19.729" v="512" actId="20577"/>
          <ac:spMkLst>
            <pc:docMk/>
            <pc:sldMk cId="793747407" sldId="264"/>
            <ac:spMk id="2" creationId="{C5837DE0-7C4A-1911-E3D5-8C64594E1601}"/>
          </ac:spMkLst>
        </pc:spChg>
        <pc:spChg chg="del">
          <ac:chgData name="Atsushi Owada" userId="0cbe4ea4c674f0f9" providerId="LiveId" clId="{EA0BE47D-1A44-434B-BD06-16649639625E}" dt="2023-07-21T02:56:30.597" v="3215" actId="478"/>
          <ac:spMkLst>
            <pc:docMk/>
            <pc:sldMk cId="793747407" sldId="264"/>
            <ac:spMk id="4" creationId="{F39EAC00-0083-497C-4063-51C12B8BB367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5" creationId="{A16339C9-1967-7A7A-1F38-1EA25018D3E1}"/>
          </ac:spMkLst>
        </pc:spChg>
        <pc:spChg chg="add mod">
          <ac:chgData name="Atsushi Owada" userId="0cbe4ea4c674f0f9" providerId="LiveId" clId="{EA0BE47D-1A44-434B-BD06-16649639625E}" dt="2023-07-21T03:14:38.646" v="3542" actId="164"/>
          <ac:spMkLst>
            <pc:docMk/>
            <pc:sldMk cId="793747407" sldId="264"/>
            <ac:spMk id="6" creationId="{4967A779-7813-C4FB-7EC1-A6F2896B000F}"/>
          </ac:spMkLst>
        </pc:spChg>
        <pc:spChg chg="add mod topLvl">
          <ac:chgData name="Atsushi Owada" userId="0cbe4ea4c674f0f9" providerId="LiveId" clId="{EA0BE47D-1A44-434B-BD06-16649639625E}" dt="2023-07-21T03:07:48.054" v="3350" actId="164"/>
          <ac:spMkLst>
            <pc:docMk/>
            <pc:sldMk cId="793747407" sldId="264"/>
            <ac:spMk id="7" creationId="{D658DDCE-52FE-5EBF-7598-CF89611150E3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8" creationId="{6953BD72-D540-9913-8028-7224D29C0E7E}"/>
          </ac:spMkLst>
        </pc:spChg>
        <pc:spChg chg="add mod">
          <ac:chgData name="Atsushi Owada" userId="0cbe4ea4c674f0f9" providerId="LiveId" clId="{EA0BE47D-1A44-434B-BD06-16649639625E}" dt="2023-07-21T03:14:35.379" v="3541" actId="164"/>
          <ac:spMkLst>
            <pc:docMk/>
            <pc:sldMk cId="793747407" sldId="264"/>
            <ac:spMk id="9" creationId="{626833E2-0002-3F93-148D-F7E9D3080DF8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0" creationId="{15FB6A7A-27F6-4C58-CE4B-3F97E0BA260D}"/>
          </ac:spMkLst>
        </pc:spChg>
        <pc:spChg chg="add mod">
          <ac:chgData name="Atsushi Owada" userId="0cbe4ea4c674f0f9" providerId="LiveId" clId="{EA0BE47D-1A44-434B-BD06-16649639625E}" dt="2023-07-21T03:14:30.673" v="3540" actId="164"/>
          <ac:spMkLst>
            <pc:docMk/>
            <pc:sldMk cId="793747407" sldId="264"/>
            <ac:spMk id="11" creationId="{8A0A488E-D2B4-016B-E7E3-F99A2534B3CD}"/>
          </ac:spMkLst>
        </pc:spChg>
        <pc:spChg chg="add mod topLvl">
          <ac:chgData name="Atsushi Owada" userId="0cbe4ea4c674f0f9" providerId="LiveId" clId="{EA0BE47D-1A44-434B-BD06-16649639625E}" dt="2023-07-21T03:14:14.269" v="3519" actId="20577"/>
          <ac:spMkLst>
            <pc:docMk/>
            <pc:sldMk cId="793747407" sldId="264"/>
            <ac:spMk id="12" creationId="{57F3858A-5656-359F-CFF3-6EFF3ECA7106}"/>
          </ac:spMkLst>
        </pc:spChg>
        <pc:spChg chg="mod">
          <ac:chgData name="Atsushi Owada" userId="0cbe4ea4c674f0f9" providerId="LiveId" clId="{EA0BE47D-1A44-434B-BD06-16649639625E}" dt="2023-07-21T03:08:09.318" v="3356" actId="20577"/>
          <ac:spMkLst>
            <pc:docMk/>
            <pc:sldMk cId="793747407" sldId="264"/>
            <ac:spMk id="16" creationId="{40325303-4DF6-4177-0CF7-34759FCAF1C2}"/>
          </ac:spMkLst>
        </pc:spChg>
        <pc:spChg chg="mod">
          <ac:chgData name="Atsushi Owada" userId="0cbe4ea4c674f0f9" providerId="LiveId" clId="{EA0BE47D-1A44-434B-BD06-16649639625E}" dt="2023-07-21T03:08:00.723" v="3351"/>
          <ac:spMkLst>
            <pc:docMk/>
            <pc:sldMk cId="793747407" sldId="264"/>
            <ac:spMk id="17" creationId="{44759A98-C411-C492-A314-07792F445C90}"/>
          </ac:spMkLst>
        </pc:spChg>
        <pc:spChg chg="mod">
          <ac:chgData name="Atsushi Owada" userId="0cbe4ea4c674f0f9" providerId="LiveId" clId="{EA0BE47D-1A44-434B-BD06-16649639625E}" dt="2023-07-21T03:08:19.709" v="3359" actId="20577"/>
          <ac:spMkLst>
            <pc:docMk/>
            <pc:sldMk cId="793747407" sldId="264"/>
            <ac:spMk id="19" creationId="{4174DD1B-0479-8FB3-7B19-14AE1D582228}"/>
          </ac:spMkLst>
        </pc:spChg>
        <pc:spChg chg="mod">
          <ac:chgData name="Atsushi Owada" userId="0cbe4ea4c674f0f9" providerId="LiveId" clId="{EA0BE47D-1A44-434B-BD06-16649639625E}" dt="2023-07-21T03:08:12.407" v="3357"/>
          <ac:spMkLst>
            <pc:docMk/>
            <pc:sldMk cId="793747407" sldId="264"/>
            <ac:spMk id="20" creationId="{7117BFB0-B578-CB49-ADBE-51D9E4C9919A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2" creationId="{8C0733DC-9153-1294-02A0-D42189622710}"/>
          </ac:spMkLst>
        </pc:spChg>
        <pc:spChg chg="mod topLvl">
          <ac:chgData name="Atsushi Owada" userId="0cbe4ea4c674f0f9" providerId="LiveId" clId="{EA0BE47D-1A44-434B-BD06-16649639625E}" dt="2023-07-21T03:16:48.121" v="3629" actId="164"/>
          <ac:spMkLst>
            <pc:docMk/>
            <pc:sldMk cId="793747407" sldId="264"/>
            <ac:spMk id="23" creationId="{F5292F0B-D308-0500-ADAC-8AB0A50FAFF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4" creationId="{07A5F789-E1C9-9453-052E-E3A264FC684D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5" creationId="{8A525D7E-6B5F-3C2D-F5C5-5739BFE6E3D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6" creationId="{8244ABB7-109E-1AA9-C559-F6843B821406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7" creationId="{8F03E085-ADF5-1F87-A9D6-D257F48B190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8" creationId="{E23C2E77-8EDD-88C8-421A-0DAB0360D18A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29" creationId="{B717EDE9-C4B7-E32C-20AE-15C94302FC8C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5" creationId="{63336F97-F9CD-746A-4B70-F19A01EB4EA9}"/>
          </ac:spMkLst>
        </pc:spChg>
        <pc:spChg chg="mod">
          <ac:chgData name="Atsushi Owada" userId="0cbe4ea4c674f0f9" providerId="LiveId" clId="{EA0BE47D-1A44-434B-BD06-16649639625E}" dt="2023-07-21T03:17:37.971" v="3637"/>
          <ac:spMkLst>
            <pc:docMk/>
            <pc:sldMk cId="793747407" sldId="264"/>
            <ac:spMk id="36" creationId="{34CA3894-6B81-A3D8-F8CB-3F07DD441A8C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8" creationId="{7DD813E4-988F-876B-5A54-A313AB1D27F6}"/>
          </ac:spMkLst>
        </pc:spChg>
        <pc:spChg chg="mod">
          <ac:chgData name="Atsushi Owada" userId="0cbe4ea4c674f0f9" providerId="LiveId" clId="{EA0BE47D-1A44-434B-BD06-16649639625E}" dt="2023-07-21T03:17:52.176" v="3639"/>
          <ac:spMkLst>
            <pc:docMk/>
            <pc:sldMk cId="793747407" sldId="264"/>
            <ac:spMk id="39" creationId="{1DF5CD3D-5E3A-977B-C6FE-B5B41ED6C700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0" creationId="{58F1F5D6-84C5-8B9C-2DBB-7626E02E8D7F}"/>
          </ac:spMkLst>
        </pc:spChg>
        <pc:spChg chg="add mod">
          <ac:chgData name="Atsushi Owada" userId="0cbe4ea4c674f0f9" providerId="LiveId" clId="{EA0BE47D-1A44-434B-BD06-16649639625E}" dt="2023-07-21T03:19:14.814" v="3666" actId="1037"/>
          <ac:spMkLst>
            <pc:docMk/>
            <pc:sldMk cId="793747407" sldId="264"/>
            <ac:spMk id="41" creationId="{8B6B61C4-C1FF-1B86-4A15-794CF78210A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3" creationId="{7B725610-496E-C954-424E-8E8457D57E2A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4" creationId="{2C74667B-1B76-B6F0-2E29-88C6328410D7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6" creationId="{1BB916E3-DD45-0F3D-8EE0-DB65DBEDEF3C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7" creationId="{01BF457F-AEB1-3D00-DC7C-437D3D30FD76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49" creationId="{56674DF2-272D-4B42-7DB2-2C3716B8755E}"/>
          </ac:spMkLst>
        </pc:spChg>
        <pc:spChg chg="mod">
          <ac:chgData name="Atsushi Owada" userId="0cbe4ea4c674f0f9" providerId="LiveId" clId="{EA0BE47D-1A44-434B-BD06-16649639625E}" dt="2023-07-21T03:18:47.756" v="3646"/>
          <ac:spMkLst>
            <pc:docMk/>
            <pc:sldMk cId="793747407" sldId="264"/>
            <ac:spMk id="50" creationId="{9CA510C0-D344-6224-09EC-9DE70F2997F2}"/>
          </ac:spMkLst>
        </pc:spChg>
        <pc:spChg chg="add mod">
          <ac:chgData name="Atsushi Owada" userId="0cbe4ea4c674f0f9" providerId="LiveId" clId="{EA0BE47D-1A44-434B-BD06-16649639625E}" dt="2023-07-21T03:24:03.941" v="4063" actId="1037"/>
          <ac:spMkLst>
            <pc:docMk/>
            <pc:sldMk cId="793747407" sldId="264"/>
            <ac:spMk id="51" creationId="{94C3428D-483D-AF5A-5A50-8F9FFF99F5EA}"/>
          </ac:spMkLst>
        </pc:spChg>
        <pc:spChg chg="add mod">
          <ac:chgData name="Atsushi Owada" userId="0cbe4ea4c674f0f9" providerId="LiveId" clId="{EA0BE47D-1A44-434B-BD06-16649639625E}" dt="2023-07-21T03:24:09.326" v="4084" actId="1038"/>
          <ac:spMkLst>
            <pc:docMk/>
            <pc:sldMk cId="793747407" sldId="264"/>
            <ac:spMk id="58" creationId="{D49D775A-CE7C-32CA-88E6-869161DA5F96}"/>
          </ac:spMkLst>
        </pc:spChg>
        <pc:spChg chg="add mod">
          <ac:chgData name="Atsushi Owada" userId="0cbe4ea4c674f0f9" providerId="LiveId" clId="{EA0BE47D-1A44-434B-BD06-16649639625E}" dt="2023-07-21T03:25:55.662" v="4221" actId="20577"/>
          <ac:spMkLst>
            <pc:docMk/>
            <pc:sldMk cId="793747407" sldId="264"/>
            <ac:spMk id="65" creationId="{8ABDCA1B-4BE2-0E8E-C1C8-BE0236936E4A}"/>
          </ac:spMkLst>
        </pc:spChg>
        <pc:spChg chg="add mod">
          <ac:chgData name="Atsushi Owada" userId="0cbe4ea4c674f0f9" providerId="LiveId" clId="{EA0BE47D-1A44-434B-BD06-16649639625E}" dt="2023-07-21T03:26:08.477" v="4241" actId="20577"/>
          <ac:spMkLst>
            <pc:docMk/>
            <pc:sldMk cId="793747407" sldId="264"/>
            <ac:spMk id="66" creationId="{23B83E09-841E-6D3A-F7A7-C5C5399B86AD}"/>
          </ac:spMkLst>
        </pc:spChg>
        <pc:grpChg chg="add del mod">
          <ac:chgData name="Atsushi Owada" userId="0cbe4ea4c674f0f9" providerId="LiveId" clId="{EA0BE47D-1A44-434B-BD06-16649639625E}" dt="2023-07-21T03:07:12.951" v="3343" actId="165"/>
          <ac:grpSpMkLst>
            <pc:docMk/>
            <pc:sldMk cId="793747407" sldId="264"/>
            <ac:grpSpMk id="13" creationId="{3F06002F-C6C6-3F1A-B9D6-3FA9CD27A8DF}"/>
          </ac:grpSpMkLst>
        </pc:grpChg>
        <pc:grpChg chg="add mod">
          <ac:chgData name="Atsushi Owada" userId="0cbe4ea4c674f0f9" providerId="LiveId" clId="{EA0BE47D-1A44-434B-BD06-16649639625E}" dt="2023-07-21T03:07:48.054" v="3350" actId="164"/>
          <ac:grpSpMkLst>
            <pc:docMk/>
            <pc:sldMk cId="793747407" sldId="264"/>
            <ac:grpSpMk id="14" creationId="{01187A00-4677-62B8-2554-64FFC6EC7603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5" creationId="{DEA12DE7-4408-483E-F7E6-C12EF89653A2}"/>
          </ac:grpSpMkLst>
        </pc:grpChg>
        <pc:grpChg chg="add mod">
          <ac:chgData name="Atsushi Owada" userId="0cbe4ea4c674f0f9" providerId="LiveId" clId="{EA0BE47D-1A44-434B-BD06-16649639625E}" dt="2023-07-21T03:14:25.050" v="3539" actId="1035"/>
          <ac:grpSpMkLst>
            <pc:docMk/>
            <pc:sldMk cId="793747407" sldId="264"/>
            <ac:grpSpMk id="18" creationId="{244E0D42-97A3-3295-2D3B-848DEE6D5E52}"/>
          </ac:grpSpMkLst>
        </pc:grpChg>
        <pc:grpChg chg="add del mod">
          <ac:chgData name="Atsushi Owada" userId="0cbe4ea4c674f0f9" providerId="LiveId" clId="{EA0BE47D-1A44-434B-BD06-16649639625E}" dt="2023-07-21T03:16:09.550" v="3601" actId="165"/>
          <ac:grpSpMkLst>
            <pc:docMk/>
            <pc:sldMk cId="793747407" sldId="264"/>
            <ac:grpSpMk id="21" creationId="{60403673-5FC4-4DC1-E9C7-B2ADD3395A28}"/>
          </ac:grpSpMkLst>
        </pc:grpChg>
        <pc:grpChg chg="add mod">
          <ac:chgData name="Atsushi Owada" userId="0cbe4ea4c674f0f9" providerId="LiveId" clId="{EA0BE47D-1A44-434B-BD06-16649639625E}" dt="2023-07-21T03:15:29.089" v="3543" actId="14100"/>
          <ac:grpSpMkLst>
            <pc:docMk/>
            <pc:sldMk cId="793747407" sldId="264"/>
            <ac:grpSpMk id="30" creationId="{5E0480AF-74B7-CCC9-10BE-E0FECCB89FE8}"/>
          </ac:grpSpMkLst>
        </pc:grpChg>
        <pc:grpChg chg="add mod">
          <ac:chgData name="Atsushi Owada" userId="0cbe4ea4c674f0f9" providerId="LiveId" clId="{EA0BE47D-1A44-434B-BD06-16649639625E}" dt="2023-07-21T03:14:35.379" v="3541" actId="164"/>
          <ac:grpSpMkLst>
            <pc:docMk/>
            <pc:sldMk cId="793747407" sldId="264"/>
            <ac:grpSpMk id="31" creationId="{C5420A73-5868-6ECF-DABE-E621668C8EA4}"/>
          </ac:grpSpMkLst>
        </pc:grpChg>
        <pc:grpChg chg="add mod">
          <ac:chgData name="Atsushi Owada" userId="0cbe4ea4c674f0f9" providerId="LiveId" clId="{EA0BE47D-1A44-434B-BD06-16649639625E}" dt="2023-07-21T03:14:38.646" v="3542" actId="164"/>
          <ac:grpSpMkLst>
            <pc:docMk/>
            <pc:sldMk cId="793747407" sldId="264"/>
            <ac:grpSpMk id="32" creationId="{A637FE98-83C7-ED61-8056-7F5774834ECE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3" creationId="{7FD470FB-2506-822B-F7D5-4D22EB59348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4" creationId="{44AD99B6-9AEF-C830-F56B-4A8B7A736646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37" creationId="{2B0580FF-FD25-6E09-F660-300981ACB99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2" creationId="{ED8B9B71-F315-6BC8-DA93-4C778145F81A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5" creationId="{42FEB045-F616-BECF-43AC-F1ACF249157D}"/>
          </ac:grpSpMkLst>
        </pc:grpChg>
        <pc:grpChg chg="add mod">
          <ac:chgData name="Atsushi Owada" userId="0cbe4ea4c674f0f9" providerId="LiveId" clId="{EA0BE47D-1A44-434B-BD06-16649639625E}" dt="2023-07-21T03:19:14.814" v="3666" actId="1037"/>
          <ac:grpSpMkLst>
            <pc:docMk/>
            <pc:sldMk cId="793747407" sldId="264"/>
            <ac:grpSpMk id="48" creationId="{50D81BF4-9848-0AAD-ADF8-A3AA577174B9}"/>
          </ac:grpSpMkLst>
        </pc:grpChg>
        <pc:cxnChg chg="add mod">
          <ac:chgData name="Atsushi Owada" userId="0cbe4ea4c674f0f9" providerId="LiveId" clId="{EA0BE47D-1A44-434B-BD06-16649639625E}" dt="2023-07-21T03:23:44.802" v="3971" actId="1037"/>
          <ac:cxnSpMkLst>
            <pc:docMk/>
            <pc:sldMk cId="793747407" sldId="264"/>
            <ac:cxnSpMk id="53" creationId="{051167B7-368E-4379-8B07-2BA869CB5544}"/>
          </ac:cxnSpMkLst>
        </pc:cxnChg>
        <pc:cxnChg chg="add mod">
          <ac:chgData name="Atsushi Owada" userId="0cbe4ea4c674f0f9" providerId="LiveId" clId="{EA0BE47D-1A44-434B-BD06-16649639625E}" dt="2023-07-21T03:23:55.813" v="4023" actId="1038"/>
          <ac:cxnSpMkLst>
            <pc:docMk/>
            <pc:sldMk cId="793747407" sldId="264"/>
            <ac:cxnSpMk id="55" creationId="{F6D29CBC-5EA6-1F51-AB19-B0601BE7DFA3}"/>
          </ac:cxnSpMkLst>
        </pc:cxnChg>
        <pc:cxnChg chg="add mod">
          <ac:chgData name="Atsushi Owada" userId="0cbe4ea4c674f0f9" providerId="LiveId" clId="{EA0BE47D-1A44-434B-BD06-16649639625E}" dt="2023-07-21T03:24:55.284" v="4129" actId="1038"/>
          <ac:cxnSpMkLst>
            <pc:docMk/>
            <pc:sldMk cId="793747407" sldId="264"/>
            <ac:cxnSpMk id="59" creationId="{E452E1FD-1635-F837-A6FF-843244A8308F}"/>
          </ac:cxnSpMkLst>
        </pc:cxnChg>
        <pc:cxnChg chg="add mod">
          <ac:chgData name="Atsushi Owada" userId="0cbe4ea4c674f0f9" providerId="LiveId" clId="{EA0BE47D-1A44-434B-BD06-16649639625E}" dt="2023-07-21T03:25:07.947" v="4182" actId="1037"/>
          <ac:cxnSpMkLst>
            <pc:docMk/>
            <pc:sldMk cId="793747407" sldId="264"/>
            <ac:cxnSpMk id="62" creationId="{C6D8AEF5-F33B-2003-DAEF-AA5FAA2A5F41}"/>
          </ac:cxnSpMkLst>
        </pc:cxnChg>
      </pc:sldChg>
      <pc:sldChg chg="addSp delSp modSp new mod">
        <pc:chgData name="Atsushi Owada" userId="0cbe4ea4c674f0f9" providerId="LiveId" clId="{EA0BE47D-1A44-434B-BD06-16649639625E}" dt="2023-07-21T08:38:58.014" v="5450" actId="20577"/>
        <pc:sldMkLst>
          <pc:docMk/>
          <pc:sldMk cId="188423228" sldId="265"/>
        </pc:sldMkLst>
        <pc:spChg chg="mod">
          <ac:chgData name="Atsushi Owada" userId="0cbe4ea4c674f0f9" providerId="LiveId" clId="{EA0BE47D-1A44-434B-BD06-16649639625E}" dt="2023-07-21T02:08:25.706" v="532" actId="20577"/>
          <ac:spMkLst>
            <pc:docMk/>
            <pc:sldMk cId="188423228" sldId="265"/>
            <ac:spMk id="2" creationId="{822B2661-A003-EEE4-B67F-37C7703104F5}"/>
          </ac:spMkLst>
        </pc:spChg>
        <pc:spChg chg="del">
          <ac:chgData name="Atsushi Owada" userId="0cbe4ea4c674f0f9" providerId="LiveId" clId="{EA0BE47D-1A44-434B-BD06-16649639625E}" dt="2023-07-21T02:43:44.237" v="2267" actId="478"/>
          <ac:spMkLst>
            <pc:docMk/>
            <pc:sldMk cId="188423228" sldId="265"/>
            <ac:spMk id="4" creationId="{2F83606F-11B4-7D0F-CA8A-5BD57BC0F0D0}"/>
          </ac:spMkLst>
        </pc:spChg>
        <pc:spChg chg="add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5" creationId="{C4274021-3310-9FEC-24CE-68800A0EF673}"/>
          </ac:spMkLst>
        </pc:spChg>
        <pc:spChg chg="add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6" creationId="{EA2F0383-6336-8CF7-E587-75B0AB38FBD2}"/>
          </ac:spMkLst>
        </pc:spChg>
        <pc:spChg chg="add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7" creationId="{77E92E88-79B6-4C0C-B9B3-F71DB77E4BFA}"/>
          </ac:spMkLst>
        </pc:spChg>
        <pc:spChg chg="add mod">
          <ac:chgData name="Atsushi Owada" userId="0cbe4ea4c674f0f9" providerId="LiveId" clId="{EA0BE47D-1A44-434B-BD06-16649639625E}" dt="2023-07-21T08:38:58.014" v="5450" actId="20577"/>
          <ac:spMkLst>
            <pc:docMk/>
            <pc:sldMk cId="188423228" sldId="265"/>
            <ac:spMk id="8" creationId="{DA15CE65-497A-B2CD-C3D7-388C3AE9F245}"/>
          </ac:spMkLst>
        </pc:spChg>
        <pc:spChg chg="add mod">
          <ac:chgData name="Atsushi Owada" userId="0cbe4ea4c674f0f9" providerId="LiveId" clId="{EA0BE47D-1A44-434B-BD06-16649639625E}" dt="2023-07-21T08:38:38.152" v="5411" actId="12"/>
          <ac:spMkLst>
            <pc:docMk/>
            <pc:sldMk cId="188423228" sldId="265"/>
            <ac:spMk id="9" creationId="{6228EC78-6FA5-CEE6-0625-6928ED10ED71}"/>
          </ac:spMkLst>
        </pc:spChg>
        <pc:spChg chg="add mod">
          <ac:chgData name="Atsushi Owada" userId="0cbe4ea4c674f0f9" providerId="LiveId" clId="{EA0BE47D-1A44-434B-BD06-16649639625E}" dt="2023-07-21T08:38:34.054" v="5410" actId="12"/>
          <ac:spMkLst>
            <pc:docMk/>
            <pc:sldMk cId="188423228" sldId="265"/>
            <ac:spMk id="10" creationId="{DFEBE407-7803-698B-7623-A6BABF1FCD2A}"/>
          </ac:spMkLst>
        </pc:spChg>
        <pc:spChg chg="add del mod">
          <ac:chgData name="Atsushi Owada" userId="0cbe4ea4c674f0f9" providerId="LiveId" clId="{EA0BE47D-1A44-434B-BD06-16649639625E}" dt="2023-07-21T08:18:55.940" v="4399" actId="14100"/>
          <ac:spMkLst>
            <pc:docMk/>
            <pc:sldMk cId="188423228" sldId="265"/>
            <ac:spMk id="11" creationId="{DF749446-E96C-121B-ED02-EB31A8C709A3}"/>
          </ac:spMkLst>
        </pc:spChg>
        <pc:spChg chg="add del mod">
          <ac:chgData name="Atsushi Owada" userId="0cbe4ea4c674f0f9" providerId="LiveId" clId="{EA0BE47D-1A44-434B-BD06-16649639625E}" dt="2023-07-21T08:19:01.111" v="4412" actId="1035"/>
          <ac:spMkLst>
            <pc:docMk/>
            <pc:sldMk cId="188423228" sldId="265"/>
            <ac:spMk id="12" creationId="{C1A3E694-DEF4-72D9-5028-17006BEC97D7}"/>
          </ac:spMkLst>
        </pc:spChg>
        <pc:spChg chg="add del mod">
          <ac:chgData name="Atsushi Owada" userId="0cbe4ea4c674f0f9" providerId="LiveId" clId="{EA0BE47D-1A44-434B-BD06-16649639625E}" dt="2023-07-21T08:19:06.090" v="4430" actId="1036"/>
          <ac:spMkLst>
            <pc:docMk/>
            <pc:sldMk cId="188423228" sldId="265"/>
            <ac:spMk id="13" creationId="{F5E11907-CF9C-4E5A-9108-DF35034D04F9}"/>
          </ac:spMkLst>
        </pc:spChg>
        <pc:spChg chg="mod">
          <ac:chgData name="Atsushi Owada" userId="0cbe4ea4c674f0f9" providerId="LiveId" clId="{EA0BE47D-1A44-434B-BD06-16649639625E}" dt="2023-07-21T02:42:59.426" v="2254" actId="20577"/>
          <ac:spMkLst>
            <pc:docMk/>
            <pc:sldMk cId="188423228" sldId="265"/>
            <ac:spMk id="16" creationId="{B440014C-8561-A910-7E0E-0290E3E0983B}"/>
          </ac:spMkLst>
        </pc:spChg>
        <pc:spChg chg="mod">
          <ac:chgData name="Atsushi Owada" userId="0cbe4ea4c674f0f9" providerId="LiveId" clId="{EA0BE47D-1A44-434B-BD06-16649639625E}" dt="2023-07-21T02:43:03.393" v="2262" actId="20577"/>
          <ac:spMkLst>
            <pc:docMk/>
            <pc:sldMk cId="188423228" sldId="265"/>
            <ac:spMk id="19" creationId="{CF284294-1545-4922-B1B2-DE3FCC3197D7}"/>
          </ac:spMkLst>
        </pc:spChg>
        <pc:spChg chg="add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0" creationId="{7798382D-4056-E7A4-A5CB-233E560AB7FC}"/>
          </ac:spMkLst>
        </pc:spChg>
        <pc:spChg chg="add mod">
          <ac:chgData name="Atsushi Owada" userId="0cbe4ea4c674f0f9" providerId="LiveId" clId="{EA0BE47D-1A44-434B-BD06-16649639625E}" dt="2023-07-21T08:38:30.191" v="5409" actId="12"/>
          <ac:spMkLst>
            <pc:docMk/>
            <pc:sldMk cId="188423228" sldId="265"/>
            <ac:spMk id="21" creationId="{45E7CE0F-7E35-FCD7-D6CA-CC6B88412074}"/>
          </ac:spMkLst>
        </pc:spChg>
        <pc:spChg chg="add del mod">
          <ac:chgData name="Atsushi Owada" userId="0cbe4ea4c674f0f9" providerId="LiveId" clId="{EA0BE47D-1A44-434B-BD06-16649639625E}" dt="2023-07-21T08:19:12.426" v="4447" actId="1036"/>
          <ac:spMkLst>
            <pc:docMk/>
            <pc:sldMk cId="188423228" sldId="265"/>
            <ac:spMk id="22" creationId="{945CAD7D-BAAB-BF3C-E759-9E3ACE6B7434}"/>
          </ac:spMkLst>
        </pc:spChg>
        <pc:spChg chg="add mod">
          <ac:chgData name="Atsushi Owada" userId="0cbe4ea4c674f0f9" providerId="LiveId" clId="{EA0BE47D-1A44-434B-BD06-16649639625E}" dt="2023-07-21T08:19:38.752" v="4494" actId="207"/>
          <ac:spMkLst>
            <pc:docMk/>
            <pc:sldMk cId="188423228" sldId="265"/>
            <ac:spMk id="23" creationId="{13A205EB-91EB-F0AA-1AA3-B9252E8E5EA0}"/>
          </ac:spMkLst>
        </pc:spChg>
        <pc:spChg chg="add mod">
          <ac:chgData name="Atsushi Owada" userId="0cbe4ea4c674f0f9" providerId="LiveId" clId="{EA0BE47D-1A44-434B-BD06-16649639625E}" dt="2023-07-21T08:38:19.607" v="5407" actId="12"/>
          <ac:spMkLst>
            <pc:docMk/>
            <pc:sldMk cId="188423228" sldId="265"/>
            <ac:spMk id="24" creationId="{E8328BD5-157B-C5DB-6142-27994F91B20F}"/>
          </ac:spMkLst>
        </pc:spChg>
        <pc:spChg chg="add mod">
          <ac:chgData name="Atsushi Owada" userId="0cbe4ea4c674f0f9" providerId="LiveId" clId="{EA0BE47D-1A44-434B-BD06-16649639625E}" dt="2023-07-21T08:19:15.943" v="4458" actId="1035"/>
          <ac:spMkLst>
            <pc:docMk/>
            <pc:sldMk cId="188423228" sldId="265"/>
            <ac:spMk id="25" creationId="{E3FE1B47-B53A-A539-E433-37603FBBD5AF}"/>
          </ac:spMkLst>
        </pc:spChg>
        <pc:spChg chg="add mod">
          <ac:chgData name="Atsushi Owada" userId="0cbe4ea4c674f0f9" providerId="LiveId" clId="{EA0BE47D-1A44-434B-BD06-16649639625E}" dt="2023-07-21T08:19:44.505" v="4495" actId="207"/>
          <ac:spMkLst>
            <pc:docMk/>
            <pc:sldMk cId="188423228" sldId="265"/>
            <ac:spMk id="26" creationId="{EA6C3CF9-EC8E-5697-D8A4-04C6C06C211D}"/>
          </ac:spMkLst>
        </pc:spChg>
        <pc:spChg chg="add mod">
          <ac:chgData name="Atsushi Owada" userId="0cbe4ea4c674f0f9" providerId="LiveId" clId="{EA0BE47D-1A44-434B-BD06-16649639625E}" dt="2023-07-21T08:38:25.582" v="5408" actId="12"/>
          <ac:spMkLst>
            <pc:docMk/>
            <pc:sldMk cId="188423228" sldId="265"/>
            <ac:spMk id="27" creationId="{49D4B1DB-5731-5849-7245-F95FC2E5C915}"/>
          </ac:spMkLst>
        </pc:spChg>
        <pc:spChg chg="add mod">
          <ac:chgData name="Atsushi Owada" userId="0cbe4ea4c674f0f9" providerId="LiveId" clId="{EA0BE47D-1A44-434B-BD06-16649639625E}" dt="2023-07-21T08:37:31.288" v="5344" actId="20577"/>
          <ac:spMkLst>
            <pc:docMk/>
            <pc:sldMk cId="188423228" sldId="265"/>
            <ac:spMk id="28" creationId="{229EA399-1A67-F80E-26D5-CF10A22C0BC5}"/>
          </ac:spMkLst>
        </pc:spChg>
        <pc:grpChg chg="add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4" creationId="{AC13C5D5-374E-A32F-D854-EC343BBE8060}"/>
          </ac:grpSpMkLst>
        </pc:grpChg>
        <pc:grpChg chg="add del mod">
          <ac:chgData name="Atsushi Owada" userId="0cbe4ea4c674f0f9" providerId="LiveId" clId="{EA0BE47D-1A44-434B-BD06-16649639625E}" dt="2023-07-21T02:44:05.084" v="2301" actId="1035"/>
          <ac:grpSpMkLst>
            <pc:docMk/>
            <pc:sldMk cId="188423228" sldId="265"/>
            <ac:grpSpMk id="17" creationId="{82572E57-010A-9DEF-2680-1483692FC6D1}"/>
          </ac:grpSpMkLst>
        </pc:grp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5" creationId="{C6E6E7E9-0D71-8A54-AB63-B242115FEF15}"/>
          </ac:cxnSpMkLst>
        </pc:cxnChg>
        <pc:cxnChg chg="mod">
          <ac:chgData name="Atsushi Owada" userId="0cbe4ea4c674f0f9" providerId="LiveId" clId="{EA0BE47D-1A44-434B-BD06-16649639625E}" dt="2023-07-21T02:42:46.634" v="2218"/>
          <ac:cxnSpMkLst>
            <pc:docMk/>
            <pc:sldMk cId="188423228" sldId="265"/>
            <ac:cxnSpMk id="18" creationId="{55A88F11-CB1F-4651-AF3D-E0C268AD576D}"/>
          </ac:cxnSpMkLst>
        </pc:cxnChg>
      </pc:sldChg>
      <pc:sldChg chg="addSp delSp modSp new mod">
        <pc:chgData name="Atsushi Owada" userId="0cbe4ea4c674f0f9" providerId="LiveId" clId="{EA0BE47D-1A44-434B-BD06-16649639625E}" dt="2023-07-21T08:30:37.233" v="4740" actId="207"/>
        <pc:sldMkLst>
          <pc:docMk/>
          <pc:sldMk cId="1168197564" sldId="266"/>
        </pc:sldMkLst>
        <pc:spChg chg="mod">
          <ac:chgData name="Atsushi Owada" userId="0cbe4ea4c674f0f9" providerId="LiveId" clId="{EA0BE47D-1A44-434B-BD06-16649639625E}" dt="2023-07-21T02:08:31.665" v="553" actId="20577"/>
          <ac:spMkLst>
            <pc:docMk/>
            <pc:sldMk cId="1168197564" sldId="266"/>
            <ac:spMk id="2" creationId="{79BA82BC-27A4-89CF-15F1-9CC2B0C6F977}"/>
          </ac:spMkLst>
        </pc:spChg>
        <pc:spChg chg="del">
          <ac:chgData name="Atsushi Owada" userId="0cbe4ea4c674f0f9" providerId="LiveId" clId="{EA0BE47D-1A44-434B-BD06-16649639625E}" dt="2023-07-21T02:44:20.280" v="2302" actId="478"/>
          <ac:spMkLst>
            <pc:docMk/>
            <pc:sldMk cId="1168197564" sldId="266"/>
            <ac:spMk id="4" creationId="{4AF5B83A-2D50-B3E0-70D7-352617E443E0}"/>
          </ac:spMkLst>
        </pc:spChg>
        <pc:spChg chg="add mod">
          <ac:chgData name="Atsushi Owada" userId="0cbe4ea4c674f0f9" providerId="LiveId" clId="{EA0BE47D-1A44-434B-BD06-16649639625E}" dt="2023-07-21T08:28:27.429" v="4652" actId="20577"/>
          <ac:spMkLst>
            <pc:docMk/>
            <pc:sldMk cId="1168197564" sldId="266"/>
            <ac:spMk id="6" creationId="{BC53D8B8-7613-574C-DA9F-627D66E34E51}"/>
          </ac:spMkLst>
        </pc:spChg>
        <pc:spChg chg="add mod">
          <ac:chgData name="Atsushi Owada" userId="0cbe4ea4c674f0f9" providerId="LiveId" clId="{EA0BE47D-1A44-434B-BD06-16649639625E}" dt="2023-07-21T08:28:55.752" v="4697" actId="207"/>
          <ac:spMkLst>
            <pc:docMk/>
            <pc:sldMk cId="1168197564" sldId="266"/>
            <ac:spMk id="7" creationId="{3032264A-A18B-D566-1CD7-C945EA12CEC3}"/>
          </ac:spMkLst>
        </pc:spChg>
        <pc:spChg chg="add mod">
          <ac:chgData name="Atsushi Owada" userId="0cbe4ea4c674f0f9" providerId="LiveId" clId="{EA0BE47D-1A44-434B-BD06-16649639625E}" dt="2023-07-21T08:28:59.908" v="4698" actId="207"/>
          <ac:spMkLst>
            <pc:docMk/>
            <pc:sldMk cId="1168197564" sldId="266"/>
            <ac:spMk id="8" creationId="{AC885227-DBEB-5BEF-E96C-7F6E37CB242A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9" creationId="{F0E35373-B759-AAB0-DE36-A1FD0F7EFAAF}"/>
          </ac:spMkLst>
        </pc:spChg>
        <pc:spChg chg="add mod">
          <ac:chgData name="Atsushi Owada" userId="0cbe4ea4c674f0f9" providerId="LiveId" clId="{EA0BE47D-1A44-434B-BD06-16649639625E}" dt="2023-07-21T08:29:15.945" v="4701" actId="207"/>
          <ac:spMkLst>
            <pc:docMk/>
            <pc:sldMk cId="1168197564" sldId="266"/>
            <ac:spMk id="10" creationId="{6968F3A2-DCDE-45B2-3DD8-96806C17D868}"/>
          </ac:spMkLst>
        </pc:spChg>
        <pc:spChg chg="add mod">
          <ac:chgData name="Atsushi Owada" userId="0cbe4ea4c674f0f9" providerId="LiveId" clId="{EA0BE47D-1A44-434B-BD06-16649639625E}" dt="2023-07-21T08:30:06.158" v="4728" actId="1076"/>
          <ac:spMkLst>
            <pc:docMk/>
            <pc:sldMk cId="1168197564" sldId="266"/>
            <ac:spMk id="11" creationId="{CC9B2991-77F5-94A0-2F2F-3D56BF96EF70}"/>
          </ac:spMkLst>
        </pc:spChg>
        <pc:spChg chg="add mod">
          <ac:chgData name="Atsushi Owada" userId="0cbe4ea4c674f0f9" providerId="LiveId" clId="{EA0BE47D-1A44-434B-BD06-16649639625E}" dt="2023-07-21T08:30:15.969" v="4739" actId="20577"/>
          <ac:spMkLst>
            <pc:docMk/>
            <pc:sldMk cId="1168197564" sldId="266"/>
            <ac:spMk id="12" creationId="{D2F9411E-00F9-B0CB-2AFD-9A7A4A40A71B}"/>
          </ac:spMkLst>
        </pc:spChg>
        <pc:graphicFrameChg chg="add mod modGraphic">
          <ac:chgData name="Atsushi Owada" userId="0cbe4ea4c674f0f9" providerId="LiveId" clId="{EA0BE47D-1A44-434B-BD06-16649639625E}" dt="2023-07-21T08:30:37.233" v="4740" actId="207"/>
          <ac:graphicFrameMkLst>
            <pc:docMk/>
            <pc:sldMk cId="1168197564" sldId="266"/>
            <ac:graphicFrameMk id="5" creationId="{21C0FF88-1CDF-3EAD-467A-B75DCDE637A4}"/>
          </ac:graphicFrameMkLst>
        </pc:graphicFrameChg>
      </pc:sldChg>
      <pc:sldChg chg="addSp modSp new mod">
        <pc:chgData name="Atsushi Owada" userId="0cbe4ea4c674f0f9" providerId="LiveId" clId="{EA0BE47D-1A44-434B-BD06-16649639625E}" dt="2023-07-21T08:39:50.004" v="5495"/>
        <pc:sldMkLst>
          <pc:docMk/>
          <pc:sldMk cId="2894818292" sldId="267"/>
        </pc:sldMkLst>
        <pc:spChg chg="mod">
          <ac:chgData name="Atsushi Owada" userId="0cbe4ea4c674f0f9" providerId="LiveId" clId="{EA0BE47D-1A44-434B-BD06-16649639625E}" dt="2023-07-21T02:08:38.446" v="582" actId="20577"/>
          <ac:spMkLst>
            <pc:docMk/>
            <pc:sldMk cId="2894818292" sldId="267"/>
            <ac:spMk id="2" creationId="{98A77513-6AF5-B74D-E9D5-13C4CB648EB1}"/>
          </ac:spMkLst>
        </pc:spChg>
        <pc:spChg chg="mod">
          <ac:chgData name="Atsushi Owada" userId="0cbe4ea4c674f0f9" providerId="LiveId" clId="{EA0BE47D-1A44-434B-BD06-16649639625E}" dt="2023-07-21T08:32:01.541" v="4818" actId="20577"/>
          <ac:spMkLst>
            <pc:docMk/>
            <pc:sldMk cId="2894818292" sldId="267"/>
            <ac:spMk id="4" creationId="{011F68DD-4962-F306-430A-FB9FFF0FC35C}"/>
          </ac:spMkLst>
        </pc:spChg>
        <pc:spChg chg="add mod">
          <ac:chgData name="Atsushi Owada" userId="0cbe4ea4c674f0f9" providerId="LiveId" clId="{EA0BE47D-1A44-434B-BD06-16649639625E}" dt="2023-07-21T02:44:59.869" v="2331" actId="20577"/>
          <ac:spMkLst>
            <pc:docMk/>
            <pc:sldMk cId="2894818292" sldId="267"/>
            <ac:spMk id="5" creationId="{BE20B4D4-7001-11DE-A2C0-F91EC2CEF654}"/>
          </ac:spMkLst>
        </pc:spChg>
        <pc:spChg chg="add mod">
          <ac:chgData name="Atsushi Owada" userId="0cbe4ea4c674f0f9" providerId="LiveId" clId="{EA0BE47D-1A44-434B-BD06-16649639625E}" dt="2023-07-21T02:45:04.286" v="2341" actId="20577"/>
          <ac:spMkLst>
            <pc:docMk/>
            <pc:sldMk cId="2894818292" sldId="267"/>
            <ac:spMk id="6" creationId="{713F170A-3ACC-5D1C-88EE-749FC3AE3BAF}"/>
          </ac:spMkLst>
        </pc:spChg>
        <pc:spChg chg="add mod">
          <ac:chgData name="Atsushi Owada" userId="0cbe4ea4c674f0f9" providerId="LiveId" clId="{EA0BE47D-1A44-434B-BD06-16649639625E}" dt="2023-07-21T02:45:07.845" v="2351" actId="20577"/>
          <ac:spMkLst>
            <pc:docMk/>
            <pc:sldMk cId="2894818292" sldId="267"/>
            <ac:spMk id="7" creationId="{B1EC3F03-5A2D-78C7-7C6F-B3DE3E72D764}"/>
          </ac:spMkLst>
        </pc:spChg>
        <pc:spChg chg="add mod">
          <ac:chgData name="Atsushi Owada" userId="0cbe4ea4c674f0f9" providerId="LiveId" clId="{EA0BE47D-1A44-434B-BD06-16649639625E}" dt="2023-07-21T08:39:24.586" v="5469" actId="20577"/>
          <ac:spMkLst>
            <pc:docMk/>
            <pc:sldMk cId="2894818292" sldId="267"/>
            <ac:spMk id="8" creationId="{D47A762C-BA51-EA4C-95D8-5F85AF91D1E6}"/>
          </ac:spMkLst>
        </pc:spChg>
        <pc:spChg chg="add mod">
          <ac:chgData name="Atsushi Owada" userId="0cbe4ea4c674f0f9" providerId="LiveId" clId="{EA0BE47D-1A44-434B-BD06-16649639625E}" dt="2023-07-21T08:39:33.246" v="5470"/>
          <ac:spMkLst>
            <pc:docMk/>
            <pc:sldMk cId="2894818292" sldId="267"/>
            <ac:spMk id="9" creationId="{4A3BCA05-7034-2435-79A6-805340770913}"/>
          </ac:spMkLst>
        </pc:spChg>
        <pc:spChg chg="add mod">
          <ac:chgData name="Atsushi Owada" userId="0cbe4ea4c674f0f9" providerId="LiveId" clId="{EA0BE47D-1A44-434B-BD06-16649639625E}" dt="2023-07-21T08:39:35.040" v="5471"/>
          <ac:spMkLst>
            <pc:docMk/>
            <pc:sldMk cId="2894818292" sldId="267"/>
            <ac:spMk id="10" creationId="{C6A4331A-6868-62B3-8C51-F83A9504D7B3}"/>
          </ac:spMkLst>
        </pc:spChg>
        <pc:spChg chg="add mod">
          <ac:chgData name="Atsushi Owada" userId="0cbe4ea4c674f0f9" providerId="LiveId" clId="{EA0BE47D-1A44-434B-BD06-16649639625E}" dt="2023-07-21T08:39:43.407" v="5492" actId="20577"/>
          <ac:spMkLst>
            <pc:docMk/>
            <pc:sldMk cId="2894818292" sldId="267"/>
            <ac:spMk id="11" creationId="{DACA9000-2E92-E11E-8ADB-CEDA4612018A}"/>
          </ac:spMkLst>
        </pc:spChg>
        <pc:spChg chg="add mod">
          <ac:chgData name="Atsushi Owada" userId="0cbe4ea4c674f0f9" providerId="LiveId" clId="{EA0BE47D-1A44-434B-BD06-16649639625E}" dt="2023-07-21T08:39:45.953" v="5493"/>
          <ac:spMkLst>
            <pc:docMk/>
            <pc:sldMk cId="2894818292" sldId="267"/>
            <ac:spMk id="12" creationId="{066623F4-6764-9FEC-B3DD-0F4348BA99C8}"/>
          </ac:spMkLst>
        </pc:spChg>
        <pc:spChg chg="add mod">
          <ac:chgData name="Atsushi Owada" userId="0cbe4ea4c674f0f9" providerId="LiveId" clId="{EA0BE47D-1A44-434B-BD06-16649639625E}" dt="2023-07-21T08:39:47.985" v="5494"/>
          <ac:spMkLst>
            <pc:docMk/>
            <pc:sldMk cId="2894818292" sldId="267"/>
            <ac:spMk id="13" creationId="{2F4B1EE2-89E0-BBD3-9D98-9AFE0AC46BB5}"/>
          </ac:spMkLst>
        </pc:spChg>
        <pc:spChg chg="mod">
          <ac:chgData name="Atsushi Owada" userId="0cbe4ea4c674f0f9" providerId="LiveId" clId="{EA0BE47D-1A44-434B-BD06-16649639625E}" dt="2023-07-21T02:44:48.538" v="2311" actId="20577"/>
          <ac:spMkLst>
            <pc:docMk/>
            <pc:sldMk cId="2894818292" sldId="267"/>
            <ac:spMk id="16" creationId="{804784A1-D650-EF64-DE35-1DB4C1031DAA}"/>
          </ac:spMkLst>
        </pc:spChg>
        <pc:spChg chg="mod">
          <ac:chgData name="Atsushi Owada" userId="0cbe4ea4c674f0f9" providerId="LiveId" clId="{EA0BE47D-1A44-434B-BD06-16649639625E}" dt="2023-07-21T02:44:53.415" v="2319" actId="20577"/>
          <ac:spMkLst>
            <pc:docMk/>
            <pc:sldMk cId="2894818292" sldId="267"/>
            <ac:spMk id="19" creationId="{9BA02F72-3282-F7D5-F9E8-AA1FABDB17FB}"/>
          </ac:spMkLst>
        </pc:spChg>
        <pc:spChg chg="add mod">
          <ac:chgData name="Atsushi Owada" userId="0cbe4ea4c674f0f9" providerId="LiveId" clId="{EA0BE47D-1A44-434B-BD06-16649639625E}" dt="2023-07-21T02:45:10.897" v="2361" actId="20577"/>
          <ac:spMkLst>
            <pc:docMk/>
            <pc:sldMk cId="2894818292" sldId="267"/>
            <ac:spMk id="20" creationId="{062223BD-25F0-2C6B-6E07-F83A08CF715F}"/>
          </ac:spMkLst>
        </pc:spChg>
        <pc:spChg chg="add mod">
          <ac:chgData name="Atsushi Owada" userId="0cbe4ea4c674f0f9" providerId="LiveId" clId="{EA0BE47D-1A44-434B-BD06-16649639625E}" dt="2023-07-21T08:39:38.160" v="5472"/>
          <ac:spMkLst>
            <pc:docMk/>
            <pc:sldMk cId="2894818292" sldId="267"/>
            <ac:spMk id="21" creationId="{D06BC7D8-0645-31B8-CB82-28D8B97B2E5D}"/>
          </ac:spMkLst>
        </pc:spChg>
        <pc:spChg chg="add mod">
          <ac:chgData name="Atsushi Owada" userId="0cbe4ea4c674f0f9" providerId="LiveId" clId="{EA0BE47D-1A44-434B-BD06-16649639625E}" dt="2023-07-21T08:39:50.004" v="5495"/>
          <ac:spMkLst>
            <pc:docMk/>
            <pc:sldMk cId="2894818292" sldId="267"/>
            <ac:spMk id="22" creationId="{402F2399-0309-AEB5-0095-E715AEE71648}"/>
          </ac:spMkLst>
        </pc:s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4" creationId="{56DB6816-A77C-70EE-CB3F-FA39E02BB657}"/>
          </ac:grpSpMkLst>
        </pc:grpChg>
        <pc:grpChg chg="add mod">
          <ac:chgData name="Atsushi Owada" userId="0cbe4ea4c674f0f9" providerId="LiveId" clId="{EA0BE47D-1A44-434B-BD06-16649639625E}" dt="2023-07-21T02:44:43.118" v="2303"/>
          <ac:grpSpMkLst>
            <pc:docMk/>
            <pc:sldMk cId="2894818292" sldId="267"/>
            <ac:grpSpMk id="17" creationId="{E4669BA2-1E92-458C-588F-CB45C8EFBD74}"/>
          </ac:grpSpMkLst>
        </pc:grp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5" creationId="{FC305B38-664F-067E-5554-1DF72055F5BA}"/>
          </ac:cxnSpMkLst>
        </pc:cxnChg>
        <pc:cxnChg chg="mod">
          <ac:chgData name="Atsushi Owada" userId="0cbe4ea4c674f0f9" providerId="LiveId" clId="{EA0BE47D-1A44-434B-BD06-16649639625E}" dt="2023-07-21T02:44:43.118" v="2303"/>
          <ac:cxnSpMkLst>
            <pc:docMk/>
            <pc:sldMk cId="2894818292" sldId="267"/>
            <ac:cxnSpMk id="18" creationId="{ECD86A44-3B93-741A-DE92-2FC23696F3A1}"/>
          </ac:cxnSpMkLst>
        </pc:cxnChg>
      </pc:sldChg>
      <pc:sldChg chg="addSp modSp new mod">
        <pc:chgData name="Atsushi Owada" userId="0cbe4ea4c674f0f9" providerId="LiveId" clId="{EA0BE47D-1A44-434B-BD06-16649639625E}" dt="2023-07-21T02:49:36.405" v="2854" actId="12"/>
        <pc:sldMkLst>
          <pc:docMk/>
          <pc:sldMk cId="1642833121" sldId="268"/>
        </pc:sldMkLst>
        <pc:spChg chg="mod">
          <ac:chgData name="Atsushi Owada" userId="0cbe4ea4c674f0f9" providerId="LiveId" clId="{EA0BE47D-1A44-434B-BD06-16649639625E}" dt="2023-07-21T02:08:52.721" v="604" actId="20577"/>
          <ac:spMkLst>
            <pc:docMk/>
            <pc:sldMk cId="1642833121" sldId="268"/>
            <ac:spMk id="2" creationId="{B7CDD439-D7A7-054D-8857-DD9D372E44FB}"/>
          </ac:spMkLst>
        </pc:spChg>
        <pc:spChg chg="mod">
          <ac:chgData name="Atsushi Owada" userId="0cbe4ea4c674f0f9" providerId="LiveId" clId="{EA0BE47D-1A44-434B-BD06-16649639625E}" dt="2023-07-21T02:47:23.811" v="2430" actId="20577"/>
          <ac:spMkLst>
            <pc:docMk/>
            <pc:sldMk cId="1642833121" sldId="268"/>
            <ac:spMk id="4" creationId="{95B708B5-9A17-C134-69ED-919A625710C1}"/>
          </ac:spMkLst>
        </pc:spChg>
        <pc:spChg chg="add mod">
          <ac:chgData name="Atsushi Owada" userId="0cbe4ea4c674f0f9" providerId="LiveId" clId="{EA0BE47D-1A44-434B-BD06-16649639625E}" dt="2023-07-21T02:47:53.834" v="2472" actId="20577"/>
          <ac:spMkLst>
            <pc:docMk/>
            <pc:sldMk cId="1642833121" sldId="268"/>
            <ac:spMk id="5" creationId="{2DCA7567-5B01-D341-31FC-EE0C8973B888}"/>
          </ac:spMkLst>
        </pc:spChg>
        <pc:spChg chg="add mod">
          <ac:chgData name="Atsushi Owada" userId="0cbe4ea4c674f0f9" providerId="LiveId" clId="{EA0BE47D-1A44-434B-BD06-16649639625E}" dt="2023-07-21T02:47:59.501" v="2494" actId="20577"/>
          <ac:spMkLst>
            <pc:docMk/>
            <pc:sldMk cId="1642833121" sldId="268"/>
            <ac:spMk id="6" creationId="{CD20FC5D-A501-66A9-99CA-8B8BDE5E2051}"/>
          </ac:spMkLst>
        </pc:spChg>
        <pc:spChg chg="add mod">
          <ac:chgData name="Atsushi Owada" userId="0cbe4ea4c674f0f9" providerId="LiveId" clId="{EA0BE47D-1A44-434B-BD06-16649639625E}" dt="2023-07-21T02:48:04.728" v="2512" actId="20577"/>
          <ac:spMkLst>
            <pc:docMk/>
            <pc:sldMk cId="1642833121" sldId="268"/>
            <ac:spMk id="7" creationId="{781C921E-E4A7-F447-340C-2168B2D2A6A0}"/>
          </ac:spMkLst>
        </pc:spChg>
        <pc:spChg chg="add mod">
          <ac:chgData name="Atsushi Owada" userId="0cbe4ea4c674f0f9" providerId="LiveId" clId="{EA0BE47D-1A44-434B-BD06-16649639625E}" dt="2023-07-21T02:48:20.426" v="2562" actId="20577"/>
          <ac:spMkLst>
            <pc:docMk/>
            <pc:sldMk cId="1642833121" sldId="268"/>
            <ac:spMk id="8" creationId="{2BC66D16-26C8-E868-0109-E318F8EFB950}"/>
          </ac:spMkLst>
        </pc:spChg>
        <pc:spChg chg="add mod">
          <ac:chgData name="Atsushi Owada" userId="0cbe4ea4c674f0f9" providerId="LiveId" clId="{EA0BE47D-1A44-434B-BD06-16649639625E}" dt="2023-07-21T02:48:36.926" v="2602" actId="12"/>
          <ac:spMkLst>
            <pc:docMk/>
            <pc:sldMk cId="1642833121" sldId="268"/>
            <ac:spMk id="9" creationId="{09853314-81C4-E4EF-32D5-F09CE521D29C}"/>
          </ac:spMkLst>
        </pc:spChg>
        <pc:spChg chg="add mod">
          <ac:chgData name="Atsushi Owada" userId="0cbe4ea4c674f0f9" providerId="LiveId" clId="{EA0BE47D-1A44-434B-BD06-16649639625E}" dt="2023-07-21T02:48:55.784" v="2667" actId="12"/>
          <ac:spMkLst>
            <pc:docMk/>
            <pc:sldMk cId="1642833121" sldId="268"/>
            <ac:spMk id="10" creationId="{1CB97C05-911F-AF44-3E6F-E4AA6D5BC896}"/>
          </ac:spMkLst>
        </pc:spChg>
        <pc:spChg chg="mod">
          <ac:chgData name="Atsushi Owada" userId="0cbe4ea4c674f0f9" providerId="LiveId" clId="{EA0BE47D-1A44-434B-BD06-16649639625E}" dt="2023-07-21T02:47:03.907" v="2370" actId="20577"/>
          <ac:spMkLst>
            <pc:docMk/>
            <pc:sldMk cId="1642833121" sldId="268"/>
            <ac:spMk id="13" creationId="{09039192-F86F-9B91-C0C3-47345F42D241}"/>
          </ac:spMkLst>
        </pc:spChg>
        <pc:spChg chg="add mod">
          <ac:chgData name="Atsushi Owada" userId="0cbe4ea4c674f0f9" providerId="LiveId" clId="{EA0BE47D-1A44-434B-BD06-16649639625E}" dt="2023-07-21T02:48:10.187" v="2526" actId="20577"/>
          <ac:spMkLst>
            <pc:docMk/>
            <pc:sldMk cId="1642833121" sldId="268"/>
            <ac:spMk id="14" creationId="{A8BB9131-6635-CF66-F483-2FBEAC16B294}"/>
          </ac:spMkLst>
        </pc:spChg>
        <pc:spChg chg="add mod">
          <ac:chgData name="Atsushi Owada" userId="0cbe4ea4c674f0f9" providerId="LiveId" clId="{EA0BE47D-1A44-434B-BD06-16649639625E}" dt="2023-07-21T02:49:36.405" v="2854" actId="12"/>
          <ac:spMkLst>
            <pc:docMk/>
            <pc:sldMk cId="1642833121" sldId="268"/>
            <ac:spMk id="15" creationId="{B2928057-604C-1EFE-ADA5-D5ED1252A154}"/>
          </ac:spMkLst>
        </pc:spChg>
        <pc:grpChg chg="add mod">
          <ac:chgData name="Atsushi Owada" userId="0cbe4ea4c674f0f9" providerId="LiveId" clId="{EA0BE47D-1A44-434B-BD06-16649639625E}" dt="2023-07-21T02:47:10.297" v="2371" actId="14100"/>
          <ac:grpSpMkLst>
            <pc:docMk/>
            <pc:sldMk cId="1642833121" sldId="268"/>
            <ac:grpSpMk id="11" creationId="{DF20B140-76A3-A346-47FA-3BA8FC90C1B8}"/>
          </ac:grpSpMkLst>
        </pc:grpChg>
        <pc:cxnChg chg="mod">
          <ac:chgData name="Atsushi Owada" userId="0cbe4ea4c674f0f9" providerId="LiveId" clId="{EA0BE47D-1A44-434B-BD06-16649639625E}" dt="2023-07-21T02:46:54.221" v="2362"/>
          <ac:cxnSpMkLst>
            <pc:docMk/>
            <pc:sldMk cId="1642833121" sldId="268"/>
            <ac:cxnSpMk id="12" creationId="{710B9FBC-BBF3-B780-2ABD-C2A35F4A4C3A}"/>
          </ac:cxnSpMkLst>
        </pc:cxnChg>
      </pc:sldChg>
      <pc:sldChg chg="addSp modSp new mod">
        <pc:chgData name="Atsushi Owada" userId="0cbe4ea4c674f0f9" providerId="LiveId" clId="{EA0BE47D-1A44-434B-BD06-16649639625E}" dt="2023-07-21T02:51:42.754" v="3074" actId="14100"/>
        <pc:sldMkLst>
          <pc:docMk/>
          <pc:sldMk cId="362200765" sldId="269"/>
        </pc:sldMkLst>
        <pc:spChg chg="mod">
          <ac:chgData name="Atsushi Owada" userId="0cbe4ea4c674f0f9" providerId="LiveId" clId="{EA0BE47D-1A44-434B-BD06-16649639625E}" dt="2023-07-21T02:08:59.587" v="637" actId="20577"/>
          <ac:spMkLst>
            <pc:docMk/>
            <pc:sldMk cId="362200765" sldId="269"/>
            <ac:spMk id="2" creationId="{4E44626C-197D-B4BD-8683-CFDA3DACCE13}"/>
          </ac:spMkLst>
        </pc:spChg>
        <pc:spChg chg="mod">
          <ac:chgData name="Atsushi Owada" userId="0cbe4ea4c674f0f9" providerId="LiveId" clId="{EA0BE47D-1A44-434B-BD06-16649639625E}" dt="2023-07-21T02:50:34.177" v="2899" actId="20577"/>
          <ac:spMkLst>
            <pc:docMk/>
            <pc:sldMk cId="362200765" sldId="269"/>
            <ac:spMk id="4" creationId="{956DBDE7-9F47-D3AD-FE26-E4A04A151AAD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5" creationId="{A89B27EB-6FA8-FE1E-3A4A-1109568E597B}"/>
          </ac:spMkLst>
        </pc:spChg>
        <pc:spChg chg="add mod">
          <ac:chgData name="Atsushi Owada" userId="0cbe4ea4c674f0f9" providerId="LiveId" clId="{EA0BE47D-1A44-434B-BD06-16649639625E}" dt="2023-07-21T02:50:22.485" v="2871" actId="20577"/>
          <ac:spMkLst>
            <pc:docMk/>
            <pc:sldMk cId="362200765" sldId="269"/>
            <ac:spMk id="6" creationId="{12F16F17-A10E-479A-513E-BA15383E23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7" creationId="{D5792417-5E9F-B9EF-6C9E-874C808DE431}"/>
          </ac:spMkLst>
        </pc:spChg>
        <pc:spChg chg="add 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8" creationId="{E2BFA89D-FACA-4019-A98D-DCDB3BC71F0D}"/>
          </ac:spMkLst>
        </pc:spChg>
        <pc:spChg chg="add mod">
          <ac:chgData name="Atsushi Owada" userId="0cbe4ea4c674f0f9" providerId="LiveId" clId="{EA0BE47D-1A44-434B-BD06-16649639625E}" dt="2023-07-21T02:51:22.939" v="3042" actId="20577"/>
          <ac:spMkLst>
            <pc:docMk/>
            <pc:sldMk cId="362200765" sldId="269"/>
            <ac:spMk id="9" creationId="{C7C63C5E-E6A3-CBB9-11BA-FFE15A84698C}"/>
          </ac:spMkLst>
        </pc:spChg>
        <pc:spChg chg="add mod">
          <ac:chgData name="Atsushi Owada" userId="0cbe4ea4c674f0f9" providerId="LiveId" clId="{EA0BE47D-1A44-434B-BD06-16649639625E}" dt="2023-07-21T02:51:42.754" v="3074" actId="14100"/>
          <ac:spMkLst>
            <pc:docMk/>
            <pc:sldMk cId="362200765" sldId="269"/>
            <ac:spMk id="10" creationId="{AD4C3E56-51B0-3277-5F29-EB6EABEFCC5A}"/>
          </ac:spMkLst>
        </pc:spChg>
        <pc:spChg chg="mod">
          <ac:chgData name="Atsushi Owada" userId="0cbe4ea4c674f0f9" providerId="LiveId" clId="{EA0BE47D-1A44-434B-BD06-16649639625E}" dt="2023-07-21T02:50:09.674" v="2855"/>
          <ac:spMkLst>
            <pc:docMk/>
            <pc:sldMk cId="362200765" sldId="269"/>
            <ac:spMk id="13" creationId="{52DED156-0DF8-1F3C-5B4D-E210C098AF49}"/>
          </ac:spMkLst>
        </pc:spChg>
        <pc:grpChg chg="add mod">
          <ac:chgData name="Atsushi Owada" userId="0cbe4ea4c674f0f9" providerId="LiveId" clId="{EA0BE47D-1A44-434B-BD06-16649639625E}" dt="2023-07-21T02:50:09.674" v="2855"/>
          <ac:grpSpMkLst>
            <pc:docMk/>
            <pc:sldMk cId="362200765" sldId="269"/>
            <ac:grpSpMk id="11" creationId="{63C5F61C-1A07-770F-6F94-3096D242546D}"/>
          </ac:grpSpMkLst>
        </pc:grpChg>
        <pc:cxnChg chg="mod">
          <ac:chgData name="Atsushi Owada" userId="0cbe4ea4c674f0f9" providerId="LiveId" clId="{EA0BE47D-1A44-434B-BD06-16649639625E}" dt="2023-07-21T02:50:09.674" v="2855"/>
          <ac:cxnSpMkLst>
            <pc:docMk/>
            <pc:sldMk cId="362200765" sldId="269"/>
            <ac:cxnSpMk id="12" creationId="{3AFD3CC7-34B9-EE65-499F-EF02656FCE78}"/>
          </ac:cxnSpMkLst>
        </pc:cxnChg>
      </pc:sldChg>
      <pc:sldChg chg="addSp modSp new mod">
        <pc:chgData name="Atsushi Owada" userId="0cbe4ea4c674f0f9" providerId="LiveId" clId="{EA0BE47D-1A44-434B-BD06-16649639625E}" dt="2023-07-21T02:54:28.352" v="3214" actId="20577"/>
        <pc:sldMkLst>
          <pc:docMk/>
          <pc:sldMk cId="4214770364" sldId="270"/>
        </pc:sldMkLst>
        <pc:spChg chg="mod">
          <ac:chgData name="Atsushi Owada" userId="0cbe4ea4c674f0f9" providerId="LiveId" clId="{EA0BE47D-1A44-434B-BD06-16649639625E}" dt="2023-07-21T02:09:09.195" v="664" actId="20577"/>
          <ac:spMkLst>
            <pc:docMk/>
            <pc:sldMk cId="4214770364" sldId="270"/>
            <ac:spMk id="2" creationId="{866DD19C-5838-95C1-856C-416E2AD52476}"/>
          </ac:spMkLst>
        </pc:spChg>
        <pc:spChg chg="mod">
          <ac:chgData name="Atsushi Owada" userId="0cbe4ea4c674f0f9" providerId="LiveId" clId="{EA0BE47D-1A44-434B-BD06-16649639625E}" dt="2023-07-21T02:52:18.488" v="3142" actId="20577"/>
          <ac:spMkLst>
            <pc:docMk/>
            <pc:sldMk cId="4214770364" sldId="270"/>
            <ac:spMk id="4" creationId="{9AE1FC7D-7C4A-47BF-822A-04860AA70448}"/>
          </ac:spMkLst>
        </pc:spChg>
        <pc:spChg chg="add mod">
          <ac:chgData name="Atsushi Owada" userId="0cbe4ea4c674f0f9" providerId="LiveId" clId="{EA0BE47D-1A44-434B-BD06-16649639625E}" dt="2023-07-21T02:53:51.013" v="3150" actId="20577"/>
          <ac:spMkLst>
            <pc:docMk/>
            <pc:sldMk cId="4214770364" sldId="270"/>
            <ac:spMk id="5" creationId="{5BA53735-482F-B9B5-ABC6-010B4E535567}"/>
          </ac:spMkLst>
        </pc:spChg>
        <pc:spChg chg="add mod">
          <ac:chgData name="Atsushi Owada" userId="0cbe4ea4c674f0f9" providerId="LiveId" clId="{EA0BE47D-1A44-434B-BD06-16649639625E}" dt="2023-07-21T02:54:08.736" v="3189" actId="20577"/>
          <ac:spMkLst>
            <pc:docMk/>
            <pc:sldMk cId="4214770364" sldId="270"/>
            <ac:spMk id="6" creationId="{6D7C2DF9-657F-02E7-3B04-1A9EABDCC024}"/>
          </ac:spMkLst>
        </pc:spChg>
        <pc:spChg chg="add mod">
          <ac:chgData name="Atsushi Owada" userId="0cbe4ea4c674f0f9" providerId="LiveId" clId="{EA0BE47D-1A44-434B-BD06-16649639625E}" dt="2023-07-21T02:54:17.420" v="3204" actId="20577"/>
          <ac:spMkLst>
            <pc:docMk/>
            <pc:sldMk cId="4214770364" sldId="270"/>
            <ac:spMk id="7" creationId="{65ADD17B-B8B8-8B5D-2A50-D41438CC688D}"/>
          </ac:spMkLst>
        </pc:spChg>
        <pc:spChg chg="add mod">
          <ac:chgData name="Atsushi Owada" userId="0cbe4ea4c674f0f9" providerId="LiveId" clId="{EA0BE47D-1A44-434B-BD06-16649639625E}" dt="2023-07-21T02:54:04.065" v="3175" actId="20577"/>
          <ac:spMkLst>
            <pc:docMk/>
            <pc:sldMk cId="4214770364" sldId="270"/>
            <ac:spMk id="8" creationId="{5154B5DE-F27A-A301-9FEA-FCEFAD512C35}"/>
          </ac:spMkLst>
        </pc:spChg>
        <pc:spChg chg="add mod">
          <ac:chgData name="Atsushi Owada" userId="0cbe4ea4c674f0f9" providerId="LiveId" clId="{EA0BE47D-1A44-434B-BD06-16649639625E}" dt="2023-07-21T02:54:13.125" v="3195" actId="20577"/>
          <ac:spMkLst>
            <pc:docMk/>
            <pc:sldMk cId="4214770364" sldId="270"/>
            <ac:spMk id="9" creationId="{D2AF09DB-44B4-614B-79D4-37F9363E137D}"/>
          </ac:spMkLst>
        </pc:spChg>
        <pc:spChg chg="add mod">
          <ac:chgData name="Atsushi Owada" userId="0cbe4ea4c674f0f9" providerId="LiveId" clId="{EA0BE47D-1A44-434B-BD06-16649639625E}" dt="2023-07-21T02:54:28.352" v="3214" actId="20577"/>
          <ac:spMkLst>
            <pc:docMk/>
            <pc:sldMk cId="4214770364" sldId="270"/>
            <ac:spMk id="10" creationId="{3F8023F7-9A17-345F-71EA-5129FEAA822D}"/>
          </ac:spMkLst>
        </pc:spChg>
        <pc:spChg chg="mod">
          <ac:chgData name="Atsushi Owada" userId="0cbe4ea4c674f0f9" providerId="LiveId" clId="{EA0BE47D-1A44-434B-BD06-16649639625E}" dt="2023-07-21T02:53:44.001" v="3143"/>
          <ac:spMkLst>
            <pc:docMk/>
            <pc:sldMk cId="4214770364" sldId="270"/>
            <ac:spMk id="13" creationId="{6C3D666B-C0B8-13D3-0E2E-9E9E19E857D5}"/>
          </ac:spMkLst>
        </pc:spChg>
        <pc:grpChg chg="add mod">
          <ac:chgData name="Atsushi Owada" userId="0cbe4ea4c674f0f9" providerId="LiveId" clId="{EA0BE47D-1A44-434B-BD06-16649639625E}" dt="2023-07-21T02:53:44.001" v="3143"/>
          <ac:grpSpMkLst>
            <pc:docMk/>
            <pc:sldMk cId="4214770364" sldId="270"/>
            <ac:grpSpMk id="11" creationId="{0F7DCC78-5368-C158-4A57-D985FD553762}"/>
          </ac:grpSpMkLst>
        </pc:grpChg>
        <pc:cxnChg chg="mod">
          <ac:chgData name="Atsushi Owada" userId="0cbe4ea4c674f0f9" providerId="LiveId" clId="{EA0BE47D-1A44-434B-BD06-16649639625E}" dt="2023-07-21T02:53:44.001" v="3143"/>
          <ac:cxnSpMkLst>
            <pc:docMk/>
            <pc:sldMk cId="4214770364" sldId="270"/>
            <ac:cxnSpMk id="12" creationId="{AA554190-41BA-7E2B-CB82-999D94D8AAC6}"/>
          </ac:cxnSpMkLst>
        </pc:cxnChg>
      </pc:sldChg>
      <pc:sldChg chg="delSp modSp new mod">
        <pc:chgData name="Atsushi Owada" userId="0cbe4ea4c674f0f9" providerId="LiveId" clId="{EA0BE47D-1A44-434B-BD06-16649639625E}" dt="2023-07-21T02:09:25.459" v="749" actId="1035"/>
        <pc:sldMkLst>
          <pc:docMk/>
          <pc:sldMk cId="1880497716" sldId="271"/>
        </pc:sldMkLst>
        <pc:spChg chg="mod">
          <ac:chgData name="Atsushi Owada" userId="0cbe4ea4c674f0f9" providerId="LiveId" clId="{EA0BE47D-1A44-434B-BD06-16649639625E}" dt="2023-07-21T02:09:25.459" v="749" actId="1035"/>
          <ac:spMkLst>
            <pc:docMk/>
            <pc:sldMk cId="1880497716" sldId="271"/>
            <ac:spMk id="2" creationId="{D96F138D-F872-8396-C022-EC0FA3C17AB4}"/>
          </ac:spMkLst>
        </pc:spChg>
        <pc:spChg chg="del">
          <ac:chgData name="Atsushi Owada" userId="0cbe4ea4c674f0f9" providerId="LiveId" clId="{EA0BE47D-1A44-434B-BD06-16649639625E}" dt="2023-07-21T02:09:16.503" v="670" actId="478"/>
          <ac:spMkLst>
            <pc:docMk/>
            <pc:sldMk cId="1880497716" sldId="271"/>
            <ac:spMk id="4" creationId="{1CF68B3D-3028-C440-B12E-412618EF4A9D}"/>
          </ac:spMkLst>
        </pc:spChg>
      </pc:sldChg>
      <pc:sldChg chg="modSp add mod ord">
        <pc:chgData name="Atsushi Owada" userId="0cbe4ea4c674f0f9" providerId="LiveId" clId="{EA0BE47D-1A44-434B-BD06-16649639625E}" dt="2023-07-21T02:09:41.162" v="767" actId="20577"/>
        <pc:sldMkLst>
          <pc:docMk/>
          <pc:sldMk cId="268725758" sldId="272"/>
        </pc:sldMkLst>
        <pc:spChg chg="mod">
          <ac:chgData name="Atsushi Owada" userId="0cbe4ea4c674f0f9" providerId="LiveId" clId="{EA0BE47D-1A44-434B-BD06-16649639625E}" dt="2023-07-21T02:09:41.162" v="767" actId="20577"/>
          <ac:spMkLst>
            <pc:docMk/>
            <pc:sldMk cId="268725758" sldId="272"/>
            <ac:spMk id="2" creationId="{D96F138D-F872-8396-C022-EC0FA3C17AB4}"/>
          </ac:spMkLst>
        </pc:spChg>
      </pc:sldChg>
      <pc:sldChg chg="addSp modSp add mod">
        <pc:chgData name="Atsushi Owada" userId="0cbe4ea4c674f0f9" providerId="LiveId" clId="{EA0BE47D-1A44-434B-BD06-16649639625E}" dt="2023-07-21T02:38:56.167" v="2217" actId="20577"/>
        <pc:sldMkLst>
          <pc:docMk/>
          <pc:sldMk cId="3000490296" sldId="273"/>
        </pc:sldMkLst>
        <pc:spChg chg="mod">
          <ac:chgData name="Atsushi Owada" userId="0cbe4ea4c674f0f9" providerId="LiveId" clId="{EA0BE47D-1A44-434B-BD06-16649639625E}" dt="2023-07-21T02:36:44.117" v="2055" actId="20577"/>
          <ac:spMkLst>
            <pc:docMk/>
            <pc:sldMk cId="3000490296" sldId="273"/>
            <ac:spMk id="2" creationId="{662142BC-D0AE-11F2-1C67-AECA2CA51C9E}"/>
          </ac:spMkLst>
        </pc:spChg>
        <pc:spChg chg="mod">
          <ac:chgData name="Atsushi Owada" userId="0cbe4ea4c674f0f9" providerId="LiveId" clId="{EA0BE47D-1A44-434B-BD06-16649639625E}" dt="2023-07-21T02:37:00.491" v="2111" actId="20577"/>
          <ac:spMkLst>
            <pc:docMk/>
            <pc:sldMk cId="3000490296" sldId="273"/>
            <ac:spMk id="4" creationId="{24ABB931-D0DA-BFD0-4615-EE22C435EDF6}"/>
          </ac:spMkLst>
        </pc:spChg>
        <pc:spChg chg="mod">
          <ac:chgData name="Atsushi Owada" userId="0cbe4ea4c674f0f9" providerId="LiveId" clId="{EA0BE47D-1A44-434B-BD06-16649639625E}" dt="2023-07-21T02:37:07.225" v="2116" actId="20577"/>
          <ac:spMkLst>
            <pc:docMk/>
            <pc:sldMk cId="3000490296" sldId="273"/>
            <ac:spMk id="5" creationId="{E46C9B16-9100-DCED-515B-2B83E5A7B6B0}"/>
          </ac:spMkLst>
        </pc:spChg>
        <pc:spChg chg="mod">
          <ac:chgData name="Atsushi Owada" userId="0cbe4ea4c674f0f9" providerId="LiveId" clId="{EA0BE47D-1A44-434B-BD06-16649639625E}" dt="2023-07-21T02:37:14.460" v="2121" actId="20577"/>
          <ac:spMkLst>
            <pc:docMk/>
            <pc:sldMk cId="3000490296" sldId="273"/>
            <ac:spMk id="6" creationId="{CA810E71-21AA-A520-9F01-1E663980E094}"/>
          </ac:spMkLst>
        </pc:spChg>
        <pc:spChg chg="mod">
          <ac:chgData name="Atsushi Owada" userId="0cbe4ea4c674f0f9" providerId="LiveId" clId="{EA0BE47D-1A44-434B-BD06-16649639625E}" dt="2023-07-21T02:37:17.087" v="2122" actId="20577"/>
          <ac:spMkLst>
            <pc:docMk/>
            <pc:sldMk cId="3000490296" sldId="273"/>
            <ac:spMk id="7" creationId="{EBABE851-6210-441E-14B4-2121BEE536E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8" creationId="{1909A6AA-E3E2-4D08-ED1A-BA313AD65170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9" creationId="{61E18CE7-3BC9-0667-26BF-BBD548166A6A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10" creationId="{82E4E97B-E528-8A4E-2EF2-B78B6E261DF8}"/>
          </ac:spMkLst>
        </pc:spChg>
        <pc:spChg chg="mod">
          <ac:chgData name="Atsushi Owada" userId="0cbe4ea4c674f0f9" providerId="LiveId" clId="{EA0BE47D-1A44-434B-BD06-16649639625E}" dt="2023-07-21T02:38:45.454" v="2211" actId="20577"/>
          <ac:spMkLst>
            <pc:docMk/>
            <pc:sldMk cId="3000490296" sldId="273"/>
            <ac:spMk id="11" creationId="{9629C782-DB5C-7773-21BB-26DC44EF8F0D}"/>
          </ac:spMkLst>
        </pc:spChg>
        <pc:spChg chg="mod">
          <ac:chgData name="Atsushi Owada" userId="0cbe4ea4c674f0f9" providerId="LiveId" clId="{EA0BE47D-1A44-434B-BD06-16649639625E}" dt="2023-07-21T02:38:48.546" v="2213" actId="20577"/>
          <ac:spMkLst>
            <pc:docMk/>
            <pc:sldMk cId="3000490296" sldId="273"/>
            <ac:spMk id="12" creationId="{CABB5101-4E10-B546-19E1-5646BFA3064D}"/>
          </ac:spMkLst>
        </pc:spChg>
        <pc:spChg chg="mod">
          <ac:chgData name="Atsushi Owada" userId="0cbe4ea4c674f0f9" providerId="LiveId" clId="{EA0BE47D-1A44-434B-BD06-16649639625E}" dt="2023-07-21T02:38:52.113" v="2215" actId="20577"/>
          <ac:spMkLst>
            <pc:docMk/>
            <pc:sldMk cId="3000490296" sldId="273"/>
            <ac:spMk id="13" creationId="{230F0223-7878-A3A5-228B-2D6D7D25CB72}"/>
          </ac:spMkLst>
        </pc:spChg>
        <pc:spChg chg="mod">
          <ac:chgData name="Atsushi Owada" userId="0cbe4ea4c674f0f9" providerId="LiveId" clId="{EA0BE47D-1A44-434B-BD06-16649639625E}" dt="2023-07-21T02:37:21.252" v="2123" actId="20577"/>
          <ac:spMkLst>
            <pc:docMk/>
            <pc:sldMk cId="3000490296" sldId="273"/>
            <ac:spMk id="20" creationId="{A5E2FB6D-5F1D-3C37-530D-BFF84B9C22F9}"/>
          </ac:spMkLst>
        </pc:spChg>
        <pc:spChg chg="mod">
          <ac:chgData name="Atsushi Owada" userId="0cbe4ea4c674f0f9" providerId="LiveId" clId="{EA0BE47D-1A44-434B-BD06-16649639625E}" dt="2023-07-21T02:37:41.860" v="2124" actId="14100"/>
          <ac:spMkLst>
            <pc:docMk/>
            <pc:sldMk cId="3000490296" sldId="273"/>
            <ac:spMk id="21" creationId="{767E0CDA-677D-CF4E-AC1A-F3CAD0C72FA3}"/>
          </ac:spMkLst>
        </pc:spChg>
        <pc:spChg chg="mod">
          <ac:chgData name="Atsushi Owada" userId="0cbe4ea4c674f0f9" providerId="LiveId" clId="{EA0BE47D-1A44-434B-BD06-16649639625E}" dt="2023-07-21T02:38:56.167" v="2217" actId="20577"/>
          <ac:spMkLst>
            <pc:docMk/>
            <pc:sldMk cId="3000490296" sldId="273"/>
            <ac:spMk id="22" creationId="{38BA87EA-19A9-19CA-6EC4-4A9F4B51760A}"/>
          </ac:spMkLst>
        </pc:spChg>
        <pc:spChg chg="add mod">
          <ac:chgData name="Atsushi Owada" userId="0cbe4ea4c674f0f9" providerId="LiveId" clId="{EA0BE47D-1A44-434B-BD06-16649639625E}" dt="2023-07-21T02:38:06.654" v="2164" actId="20577"/>
          <ac:spMkLst>
            <pc:docMk/>
            <pc:sldMk cId="3000490296" sldId="273"/>
            <ac:spMk id="23" creationId="{7AF0CC33-690E-E213-53EA-FF1BC0717567}"/>
          </ac:spMkLst>
        </pc:spChg>
        <pc:spChg chg="add mod">
          <ac:chgData name="Atsushi Owada" userId="0cbe4ea4c674f0f9" providerId="LiveId" clId="{EA0BE47D-1A44-434B-BD06-16649639625E}" dt="2023-07-21T02:38:09.361" v="2165"/>
          <ac:spMkLst>
            <pc:docMk/>
            <pc:sldMk cId="3000490296" sldId="273"/>
            <ac:spMk id="24" creationId="{9AE21BBE-96DC-B7B2-4858-2EDBCBC39A36}"/>
          </ac:spMkLst>
        </pc:spChg>
        <pc:spChg chg="add mod">
          <ac:chgData name="Atsushi Owada" userId="0cbe4ea4c674f0f9" providerId="LiveId" clId="{EA0BE47D-1A44-434B-BD06-16649639625E}" dt="2023-07-21T02:38:11.086" v="2166"/>
          <ac:spMkLst>
            <pc:docMk/>
            <pc:sldMk cId="3000490296" sldId="273"/>
            <ac:spMk id="25" creationId="{A2925C27-57C9-3860-8CD7-BFC79DDC350A}"/>
          </ac:spMkLst>
        </pc:spChg>
        <pc:spChg chg="mod">
          <ac:chgData name="Atsushi Owada" userId="0cbe4ea4c674f0f9" providerId="LiveId" clId="{EA0BE47D-1A44-434B-BD06-16649639625E}" dt="2023-07-21T02:37:59.784" v="2138" actId="20577"/>
          <ac:spMkLst>
            <pc:docMk/>
            <pc:sldMk cId="3000490296" sldId="273"/>
            <ac:spMk id="28" creationId="{F4F6EFB3-2B35-CD25-33CB-461A4A6B6AFD}"/>
          </ac:spMkLst>
        </pc:spChg>
        <pc:spChg chg="add mod">
          <ac:chgData name="Atsushi Owada" userId="0cbe4ea4c674f0f9" providerId="LiveId" clId="{EA0BE47D-1A44-434B-BD06-16649639625E}" dt="2023-07-21T02:38:12.698" v="2167"/>
          <ac:spMkLst>
            <pc:docMk/>
            <pc:sldMk cId="3000490296" sldId="273"/>
            <ac:spMk id="29" creationId="{A901CFBA-5371-BC8E-71B0-231ECD7BD46F}"/>
          </ac:spMkLst>
        </pc:spChg>
        <pc:spChg chg="mod">
          <ac:chgData name="Atsushi Owada" userId="0cbe4ea4c674f0f9" providerId="LiveId" clId="{EA0BE47D-1A44-434B-BD06-16649639625E}" dt="2023-07-21T02:38:23.541" v="2175" actId="20577"/>
          <ac:spMkLst>
            <pc:docMk/>
            <pc:sldMk cId="3000490296" sldId="273"/>
            <ac:spMk id="30" creationId="{5ADE19B5-82C0-FCD6-EB39-8C2D3F1A60A4}"/>
          </ac:spMkLst>
        </pc:spChg>
        <pc:spChg chg="mod">
          <ac:chgData name="Atsushi Owada" userId="0cbe4ea4c674f0f9" providerId="LiveId" clId="{EA0BE47D-1A44-434B-BD06-16649639625E}" dt="2023-07-21T02:38:26.879" v="2183" actId="20577"/>
          <ac:spMkLst>
            <pc:docMk/>
            <pc:sldMk cId="3000490296" sldId="273"/>
            <ac:spMk id="31" creationId="{C5481BD2-CB88-5F4B-F419-5D15EA3BA01D}"/>
          </ac:spMkLst>
        </pc:spChg>
        <pc:spChg chg="mod">
          <ac:chgData name="Atsushi Owada" userId="0cbe4ea4c674f0f9" providerId="LiveId" clId="{EA0BE47D-1A44-434B-BD06-16649639625E}" dt="2023-07-21T02:38:32.367" v="2200" actId="20577"/>
          <ac:spMkLst>
            <pc:docMk/>
            <pc:sldMk cId="3000490296" sldId="273"/>
            <ac:spMk id="32" creationId="{0183D3D8-F7DF-88CB-9F96-C2360C23BC2B}"/>
          </ac:spMkLst>
        </pc:spChg>
        <pc:spChg chg="mod">
          <ac:chgData name="Atsushi Owada" userId="0cbe4ea4c674f0f9" providerId="LiveId" clId="{EA0BE47D-1A44-434B-BD06-16649639625E}" dt="2023-07-21T02:38:36.234" v="2209" actId="20577"/>
          <ac:spMkLst>
            <pc:docMk/>
            <pc:sldMk cId="3000490296" sldId="273"/>
            <ac:spMk id="36" creationId="{B0265680-2DFC-385A-7ADF-C19EAEDF584E}"/>
          </ac:spMkLst>
        </pc:spChg>
        <pc:grpChg chg="mod">
          <ac:chgData name="Atsushi Owada" userId="0cbe4ea4c674f0f9" providerId="LiveId" clId="{EA0BE47D-1A44-434B-BD06-16649639625E}" dt="2023-07-21T02:37:41.860" v="2124" actId="14100"/>
          <ac:grpSpMkLst>
            <pc:docMk/>
            <pc:sldMk cId="3000490296" sldId="273"/>
            <ac:grpSpMk id="14" creationId="{384EB827-8ED4-4595-7347-1E724C14A414}"/>
          </ac:grpSpMkLst>
        </pc:grpChg>
        <pc:grpChg chg="add mod">
          <ac:chgData name="Atsushi Owada" userId="0cbe4ea4c674f0f9" providerId="LiveId" clId="{EA0BE47D-1A44-434B-BD06-16649639625E}" dt="2023-07-21T02:37:56.392" v="2127" actId="14100"/>
          <ac:grpSpMkLst>
            <pc:docMk/>
            <pc:sldMk cId="3000490296" sldId="273"/>
            <ac:grpSpMk id="26" creationId="{67C3B020-0F3B-A02B-F832-7C36860236BD}"/>
          </ac:grpSpMkLst>
        </pc:grpChg>
        <pc:cxnChg chg="mod">
          <ac:chgData name="Atsushi Owada" userId="0cbe4ea4c674f0f9" providerId="LiveId" clId="{EA0BE47D-1A44-434B-BD06-16649639625E}" dt="2023-07-21T02:37:46.156" v="2125"/>
          <ac:cxnSpMkLst>
            <pc:docMk/>
            <pc:sldMk cId="3000490296" sldId="273"/>
            <ac:cxnSpMk id="27" creationId="{98A8B16E-A6DC-FE9D-026F-D1752AAA5CC8}"/>
          </ac:cxnSpMkLst>
        </pc:cxnChg>
      </pc:sldChg>
      <pc:sldMasterChg chg="addSp delSp modSp mod modSldLayout sldLayoutOrd">
        <pc:chgData name="Atsushi Owada" userId="0cbe4ea4c674f0f9" providerId="LiveId" clId="{EA0BE47D-1A44-434B-BD06-16649639625E}" dt="2023-07-21T08:40:43.939" v="5502" actId="478"/>
        <pc:sldMasterMkLst>
          <pc:docMk/>
          <pc:sldMasterMk cId="3888006" sldId="2147483648"/>
        </pc:sldMasterMkLst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2" creationId="{FB6E2184-EE4D-3DFB-EC68-C124BB6BD7E8}"/>
          </ac:spMkLst>
        </pc:spChg>
        <pc:spChg chg="add del">
          <ac:chgData name="Atsushi Owada" userId="0cbe4ea4c674f0f9" providerId="LiveId" clId="{EA0BE47D-1A44-434B-BD06-16649639625E}" dt="2023-07-21T00:53:08.752" v="113" actId="478"/>
          <ac:spMkLst>
            <pc:docMk/>
            <pc:sldMasterMk cId="3888006" sldId="2147483648"/>
            <ac:spMk id="3" creationId="{132A8108-CB18-2264-A86D-3FF141242C05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4" creationId="{F62B2A5D-C257-9949-808B-148A90512D39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5" creationId="{0E3FDC69-7008-A48B-02A8-40A208C56938}"/>
          </ac:spMkLst>
        </pc:spChg>
        <pc:spChg chg="del">
          <ac:chgData name="Atsushi Owada" userId="0cbe4ea4c674f0f9" providerId="LiveId" clId="{EA0BE47D-1A44-434B-BD06-16649639625E}" dt="2023-07-21T00:50:41.016" v="96" actId="478"/>
          <ac:spMkLst>
            <pc:docMk/>
            <pc:sldMasterMk cId="3888006" sldId="2147483648"/>
            <ac:spMk id="6" creationId="{59E1E32D-CFD2-869C-D3C8-DE3563516902}"/>
          </ac:spMkLst>
        </pc:spChg>
        <pc:spChg chg="add del mod">
          <ac:chgData name="Atsushi Owada" userId="0cbe4ea4c674f0f9" providerId="LiveId" clId="{EA0BE47D-1A44-434B-BD06-16649639625E}" dt="2023-07-21T02:02:03.264" v="344" actId="478"/>
          <ac:spMkLst>
            <pc:docMk/>
            <pc:sldMasterMk cId="3888006" sldId="2147483648"/>
            <ac:spMk id="7" creationId="{F8DCCCC1-1BED-36F4-0446-AA4AA29D2EB3}"/>
          </ac:spMkLst>
        </pc:spChg>
        <pc:spChg chg="add del mod">
          <ac:chgData name="Atsushi Owada" userId="0cbe4ea4c674f0f9" providerId="LiveId" clId="{EA0BE47D-1A44-434B-BD06-16649639625E}" dt="2023-07-21T08:40:10.270" v="5496" actId="1076"/>
          <ac:spMkLst>
            <pc:docMk/>
            <pc:sldMasterMk cId="3888006" sldId="2147483648"/>
            <ac:spMk id="8" creationId="{E3D5520F-859C-67A1-2325-1698B091FB4E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9" creationId="{8755E81B-1EEE-3D9F-5CD7-F448A7677FA0}"/>
          </ac:spMkLst>
        </pc:spChg>
        <pc:spChg chg="add del mod">
          <ac:chgData name="Atsushi Owada" userId="0cbe4ea4c674f0f9" providerId="LiveId" clId="{EA0BE47D-1A44-434B-BD06-16649639625E}" dt="2023-07-21T00:52:36.570" v="105"/>
          <ac:spMkLst>
            <pc:docMk/>
            <pc:sldMasterMk cId="3888006" sldId="2147483648"/>
            <ac:spMk id="10" creationId="{1559A48D-CF7C-ED75-FAC9-3DD2DA0E1A02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1" creationId="{1F8A1A2F-6CD8-459E-9144-EAF7797D0DE5}"/>
          </ac:spMkLst>
        </pc:spChg>
        <pc:spChg chg="add del mod">
          <ac:chgData name="Atsushi Owada" userId="0cbe4ea4c674f0f9" providerId="LiveId" clId="{EA0BE47D-1A44-434B-BD06-16649639625E}" dt="2023-07-21T00:53:08" v="112"/>
          <ac:spMkLst>
            <pc:docMk/>
            <pc:sldMasterMk cId="3888006" sldId="2147483648"/>
            <ac:spMk id="12" creationId="{03EA516C-445B-4829-4D46-FAACD853BF18}"/>
          </ac:spMkLst>
        </pc:spChg>
        <pc:sldLayoutChg chg="delSp modSp mod">
          <pc:chgData name="Atsushi Owada" userId="0cbe4ea4c674f0f9" providerId="LiveId" clId="{EA0BE47D-1A44-434B-BD06-16649639625E}" dt="2023-07-21T01:05:50.693" v="207" actId="6014"/>
          <pc:sldLayoutMkLst>
            <pc:docMk/>
            <pc:sldMasterMk cId="3888006" sldId="2147483648"/>
            <pc:sldLayoutMk cId="629547429" sldId="2147483649"/>
          </pc:sldLayoutMkLst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4" creationId="{C4DA32EE-F941-CF74-BE32-A9204D2B54D9}"/>
            </ac:spMkLst>
          </pc:spChg>
          <pc:spChg chg="del">
            <ac:chgData name="Atsushi Owada" userId="0cbe4ea4c674f0f9" providerId="LiveId" clId="{EA0BE47D-1A44-434B-BD06-16649639625E}" dt="2023-07-21T01:05:32.748" v="205" actId="478"/>
            <ac:spMkLst>
              <pc:docMk/>
              <pc:sldMasterMk cId="3888006" sldId="2147483648"/>
              <pc:sldLayoutMk cId="629547429" sldId="2147483649"/>
              <ac:spMk id="5" creationId="{931E71AF-9AF8-347B-1944-B099350B14F5}"/>
            </ac:spMkLst>
          </pc:spChg>
          <pc:spChg chg="del">
            <ac:chgData name="Atsushi Owada" userId="0cbe4ea4c674f0f9" providerId="LiveId" clId="{EA0BE47D-1A44-434B-BD06-16649639625E}" dt="2023-07-21T01:05:38.603" v="206" actId="478"/>
            <ac:spMkLst>
              <pc:docMk/>
              <pc:sldMasterMk cId="3888006" sldId="2147483648"/>
              <pc:sldLayoutMk cId="629547429" sldId="2147483649"/>
              <ac:spMk id="6" creationId="{CB7F2006-C5AD-CEF8-4C6D-4EBEE137B6FC}"/>
            </ac:spMkLst>
          </pc:spChg>
        </pc:sldLayoutChg>
        <pc:sldLayoutChg chg="addSp delSp modSp mod">
          <pc:chgData name="Atsushi Owada" userId="0cbe4ea4c674f0f9" providerId="LiveId" clId="{EA0BE47D-1A44-434B-BD06-16649639625E}" dt="2023-07-21T08:40:43.939" v="5502" actId="478"/>
          <pc:sldLayoutMkLst>
            <pc:docMk/>
            <pc:sldMasterMk cId="3888006" sldId="2147483648"/>
            <pc:sldLayoutMk cId="1886613602" sldId="2147483650"/>
          </pc:sldLayoutMkLst>
          <pc:spChg chg="add del mod">
            <ac:chgData name="Atsushi Owada" userId="0cbe4ea4c674f0f9" providerId="LiveId" clId="{EA0BE47D-1A44-434B-BD06-16649639625E}" dt="2023-07-21T00:54:21.369" v="118" actId="14100"/>
            <ac:spMkLst>
              <pc:docMk/>
              <pc:sldMasterMk cId="3888006" sldId="2147483648"/>
              <pc:sldLayoutMk cId="1886613602" sldId="2147483650"/>
              <ac:spMk id="2" creationId="{0C62CACE-2811-DEE0-E2F1-B8E9B57B9CED}"/>
            </ac:spMkLst>
          </pc:spChg>
          <pc:spChg chg="mod">
            <ac:chgData name="Atsushi Owada" userId="0cbe4ea4c674f0f9" providerId="LiveId" clId="{EA0BE47D-1A44-434B-BD06-16649639625E}" dt="2023-07-21T02:11:29.624" v="841" actId="14100"/>
            <ac:spMkLst>
              <pc:docMk/>
              <pc:sldMasterMk cId="3888006" sldId="2147483648"/>
              <pc:sldLayoutMk cId="1886613602" sldId="2147483650"/>
              <ac:spMk id="3" creationId="{EA232E2E-BECC-441A-F996-92850E9F517C}"/>
            </ac:spMkLst>
          </pc:spChg>
          <pc:spChg chg="del">
            <ac:chgData name="Atsushi Owada" userId="0cbe4ea4c674f0f9" providerId="LiveId" clId="{EA0BE47D-1A44-434B-BD06-16649639625E}" dt="2023-07-21T00:50:20.958" v="95" actId="478"/>
            <ac:spMkLst>
              <pc:docMk/>
              <pc:sldMasterMk cId="3888006" sldId="2147483648"/>
              <pc:sldLayoutMk cId="1886613602" sldId="2147483650"/>
              <ac:spMk id="4" creationId="{B231988B-3E03-4D5F-301F-B0BBA368120D}"/>
            </ac:spMkLst>
          </pc:spChg>
          <pc:spChg chg="del mod">
            <ac:chgData name="Atsushi Owada" userId="0cbe4ea4c674f0f9" providerId="LiveId" clId="{EA0BE47D-1A44-434B-BD06-16649639625E}" dt="2023-07-21T08:40:43.939" v="5502" actId="478"/>
            <ac:spMkLst>
              <pc:docMk/>
              <pc:sldMasterMk cId="3888006" sldId="2147483648"/>
              <pc:sldLayoutMk cId="1886613602" sldId="2147483650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40.251" v="5501" actId="1038"/>
            <ac:spMkLst>
              <pc:docMk/>
              <pc:sldMasterMk cId="3888006" sldId="2147483648"/>
              <pc:sldLayoutMk cId="1886613602" sldId="2147483650"/>
              <ac:spMk id="6" creationId="{22B101F2-88F9-F532-746A-E7E4A7A00991}"/>
            </ac:spMkLst>
          </pc:spChg>
        </pc:sldLayoutChg>
        <pc:sldLayoutChg chg="addSp delSp modSp mod ord">
          <pc:chgData name="Atsushi Owada" userId="0cbe4ea4c674f0f9" providerId="LiveId" clId="{EA0BE47D-1A44-434B-BD06-16649639625E}" dt="2023-07-21T08:40:33.430" v="5498" actId="478"/>
          <pc:sldLayoutMkLst>
            <pc:docMk/>
            <pc:sldMasterMk cId="3888006" sldId="2147483648"/>
            <pc:sldLayoutMk cId="560826119" sldId="2147483651"/>
          </pc:sldLayoutMkLst>
          <pc:spChg chg="mod">
            <ac:chgData name="Atsushi Owada" userId="0cbe4ea4c674f0f9" providerId="LiveId" clId="{EA0BE47D-1A44-434B-BD06-16649639625E}" dt="2023-07-21T01:57:10.163" v="209" actId="16037"/>
            <ac:spMkLst>
              <pc:docMk/>
              <pc:sldMasterMk cId="3888006" sldId="2147483648"/>
              <pc:sldLayoutMk cId="560826119" sldId="2147483651"/>
              <ac:spMk id="2" creationId="{0C62CACE-2811-DEE0-E2F1-B8E9B57B9CED}"/>
            </ac:spMkLst>
          </pc:spChg>
          <pc:spChg chg="add del">
            <ac:chgData name="Atsushi Owada" userId="0cbe4ea4c674f0f9" providerId="LiveId" clId="{EA0BE47D-1A44-434B-BD06-16649639625E}" dt="2023-07-21T00:56:42.635" v="131" actId="478"/>
            <ac:spMkLst>
              <pc:docMk/>
              <pc:sldMasterMk cId="3888006" sldId="2147483648"/>
              <pc:sldLayoutMk cId="560826119" sldId="2147483651"/>
              <ac:spMk id="3" creationId="{EA232E2E-BECC-441A-F996-92850E9F517C}"/>
            </ac:spMkLst>
          </pc:spChg>
          <pc:spChg chg="add del mod">
            <ac:chgData name="Atsushi Owada" userId="0cbe4ea4c674f0f9" providerId="LiveId" clId="{EA0BE47D-1A44-434B-BD06-16649639625E}" dt="2023-07-21T00:57:12.172" v="136" actId="478"/>
            <ac:spMkLst>
              <pc:docMk/>
              <pc:sldMasterMk cId="3888006" sldId="2147483648"/>
              <pc:sldLayoutMk cId="560826119" sldId="2147483651"/>
              <ac:spMk id="4" creationId="{9683ECDA-9999-0BBB-65A8-C188BDB993DB}"/>
            </ac:spMkLst>
          </pc:spChg>
          <pc:spChg chg="del">
            <ac:chgData name="Atsushi Owada" userId="0cbe4ea4c674f0f9" providerId="LiveId" clId="{EA0BE47D-1A44-434B-BD06-16649639625E}" dt="2023-07-21T08:40:33.430" v="5498" actId="478"/>
            <ac:spMkLst>
              <pc:docMk/>
              <pc:sldMasterMk cId="3888006" sldId="2147483648"/>
              <pc:sldLayoutMk cId="560826119" sldId="2147483651"/>
              <ac:spMk id="5" creationId="{FDCF9A0E-FABE-8A00-C5B5-8F95A727F73E}"/>
            </ac:spMkLst>
          </pc:spChg>
          <pc:spChg chg="mod">
            <ac:chgData name="Atsushi Owada" userId="0cbe4ea4c674f0f9" providerId="LiveId" clId="{EA0BE47D-1A44-434B-BD06-16649639625E}" dt="2023-07-21T08:40:30.529" v="5497" actId="1076"/>
            <ac:spMkLst>
              <pc:docMk/>
              <pc:sldMasterMk cId="3888006" sldId="2147483648"/>
              <pc:sldLayoutMk cId="560826119" sldId="2147483651"/>
              <ac:spMk id="6" creationId="{22B101F2-88F9-F532-746A-E7E4A7A00991}"/>
            </ac:spMkLst>
          </pc:spChg>
          <pc:spChg chg="add del mod">
            <ac:chgData name="Atsushi Owada" userId="0cbe4ea4c674f0f9" providerId="LiveId" clId="{EA0BE47D-1A44-434B-BD06-16649639625E}" dt="2023-07-21T00:57:59.200" v="158" actId="478"/>
            <ac:spMkLst>
              <pc:docMk/>
              <pc:sldMasterMk cId="3888006" sldId="2147483648"/>
              <pc:sldLayoutMk cId="560826119" sldId="2147483651"/>
              <ac:spMk id="7" creationId="{5B00C0DF-D235-FB94-D889-48E86BC387D9}"/>
            </ac:spMkLst>
          </pc:spChg>
          <pc:spChg chg="add del mod">
            <ac:chgData name="Atsushi Owada" userId="0cbe4ea4c674f0f9" providerId="LiveId" clId="{EA0BE47D-1A44-434B-BD06-16649639625E}" dt="2023-07-21T01:04:26.242" v="186" actId="478"/>
            <ac:spMkLst>
              <pc:docMk/>
              <pc:sldMasterMk cId="3888006" sldId="2147483648"/>
              <pc:sldLayoutMk cId="560826119" sldId="2147483651"/>
              <ac:spMk id="8" creationId="{91DC3A58-71D7-5186-53AB-D9D2FA690984}"/>
            </ac:spMkLst>
          </pc:spChg>
          <pc:spChg chg="add del">
            <ac:chgData name="Atsushi Owada" userId="0cbe4ea4c674f0f9" providerId="LiveId" clId="{EA0BE47D-1A44-434B-BD06-16649639625E}" dt="2023-07-21T01:04:22.633" v="185" actId="11529"/>
            <ac:spMkLst>
              <pc:docMk/>
              <pc:sldMasterMk cId="3888006" sldId="2147483648"/>
              <pc:sldLayoutMk cId="560826119" sldId="2147483651"/>
              <ac:spMk id="9" creationId="{88801AB0-1C2B-9BF7-191E-1E6A69135214}"/>
            </ac:spMkLst>
          </pc:spChg>
          <pc:spChg chg="add mod">
            <ac:chgData name="Atsushi Owada" userId="0cbe4ea4c674f0f9" providerId="LiveId" clId="{EA0BE47D-1A44-434B-BD06-16649639625E}" dt="2023-07-21T02:11:06.456" v="839" actId="1036"/>
            <ac:spMkLst>
              <pc:docMk/>
              <pc:sldMasterMk cId="3888006" sldId="2147483648"/>
              <pc:sldLayoutMk cId="560826119" sldId="2147483651"/>
              <ac:spMk id="10" creationId="{A6D57ADF-7596-0FEB-86B2-E521A7098555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B8BD-B1AA-4CEB-8E80-8897B9511E2C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34189-40FC-421E-BF36-ED15E108CC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24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0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AF371-7514-5708-FC08-70CD66EEA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10FA1-D269-DCE3-3D88-7CFD2020B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29547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メッセージライ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A6D57ADF-7596-0FEB-86B2-E521A70985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990230"/>
            <a:ext cx="10515600" cy="615949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メッセージライン</a:t>
            </a:r>
          </a:p>
        </p:txBody>
      </p:sp>
    </p:spTree>
    <p:extLst>
      <p:ext uri="{BB962C8B-B14F-4D97-AF65-F5344CB8AC3E}">
        <p14:creationId xmlns:p14="http://schemas.microsoft.com/office/powerpoint/2010/main" val="560826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618">
          <p15:clr>
            <a:srgbClr val="FBAE40"/>
          </p15:clr>
        </p15:guide>
        <p15:guide id="4" orient="horz" pos="3997">
          <p15:clr>
            <a:srgbClr val="FBAE40"/>
          </p15:clr>
        </p15:guide>
        <p15:guide id="5" pos="7151">
          <p15:clr>
            <a:srgbClr val="FBAE40"/>
          </p15:clr>
        </p15:guide>
        <p15:guide id="6" pos="529">
          <p15:clr>
            <a:srgbClr val="FBAE40"/>
          </p15:clr>
        </p15:guide>
        <p15:guide id="7" orient="horz" pos="102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62CACE-2811-DEE0-E2F1-B8E9B57B9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232E2E-BECC-441A-F996-92850E9F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076"/>
            <a:ext cx="10515600" cy="51958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101F2-88F9-F532-746A-E7E4A7A0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56350"/>
            <a:ext cx="445394" cy="365125"/>
          </a:xfrm>
          <a:prstGeom prst="rect">
            <a:avLst/>
          </a:prstGeom>
        </p:spPr>
        <p:txBody>
          <a:bodyPr/>
          <a:lstStyle/>
          <a:p>
            <a:fld id="{F4B33022-74D7-4876-8F0E-8542A34C2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13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618" userDrawn="1">
          <p15:clr>
            <a:srgbClr val="FBAE40"/>
          </p15:clr>
        </p15:guide>
        <p15:guide id="4" orient="horz" pos="3997" userDrawn="1">
          <p15:clr>
            <a:srgbClr val="FBAE40"/>
          </p15:clr>
        </p15:guide>
        <p15:guide id="5" pos="7151" userDrawn="1">
          <p15:clr>
            <a:srgbClr val="FBAE40"/>
          </p15:clr>
        </p15:guide>
        <p15:guide id="6" pos="52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6E2184-EE4D-3DFB-EC68-C124BB6BD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2A8108-CB18-2264-A86D-3FF141242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E3D5520F-859C-67A1-2325-1698B091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311900"/>
            <a:ext cx="445394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F4B33022-74D7-4876-8F0E-8542A34C291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5EF72-418A-ED83-0890-02124F337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サンプル</a:t>
            </a:r>
            <a:r>
              <a:rPr lang="en-US" altLang="ja-JP" dirty="0"/>
              <a:t>PJT</a:t>
            </a:r>
            <a:r>
              <a:rPr lang="ja-JP" altLang="en-US" dirty="0"/>
              <a:t>振り返り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7B762F-3E42-7B94-20BE-D6F4A6B9F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202X</a:t>
            </a:r>
            <a:r>
              <a:rPr kumimoji="1" lang="ja-JP" altLang="en-US" dirty="0"/>
              <a:t>年</a:t>
            </a:r>
            <a:r>
              <a:rPr kumimoji="1" lang="en-US" altLang="ja-JP" dirty="0"/>
              <a:t>X</a:t>
            </a:r>
            <a:r>
              <a:rPr kumimoji="1" lang="ja-JP" altLang="en-US" dirty="0"/>
              <a:t>月</a:t>
            </a:r>
            <a:r>
              <a:rPr kumimoji="1" lang="en-US" altLang="ja-JP" dirty="0"/>
              <a:t>X</a:t>
            </a:r>
            <a:r>
              <a:rPr kumimoji="1" lang="ja-JP" altLang="en-US" dirty="0"/>
              <a:t>日</a:t>
            </a:r>
            <a:endParaRPr kumimoji="1" lang="en-US" altLang="ja-JP" dirty="0"/>
          </a:p>
          <a:p>
            <a:r>
              <a:rPr kumimoji="1" lang="en-US" altLang="ja-JP" dirty="0"/>
              <a:t>XX</a:t>
            </a:r>
            <a:r>
              <a:rPr kumimoji="1" lang="ja-JP" altLang="en-US" dirty="0"/>
              <a:t>株式会社</a:t>
            </a:r>
            <a:endParaRPr kumimoji="1" lang="en-US" altLang="ja-JP" dirty="0"/>
          </a:p>
          <a:p>
            <a:r>
              <a:rPr lang="ja-JP" altLang="en-US" dirty="0"/>
              <a:t>○○部 △ △グループ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6311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QCD</a:t>
            </a:r>
            <a:r>
              <a:rPr kumimoji="1" lang="ja-JP" altLang="en-US" dirty="0"/>
              <a:t>の振り返り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QCD</a:t>
            </a:r>
            <a:r>
              <a:rPr kumimoji="1" lang="ja-JP" altLang="en-US" dirty="0"/>
              <a:t>について、振り返りを端的に記載。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8" y="2055138"/>
            <a:ext cx="2086551" cy="12915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品質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Quality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6" y="3412140"/>
            <a:ext cx="2086551" cy="12915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コスト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Cost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5AF5C-C6F7-0495-604E-4E15DA92B3F2}"/>
              </a:ext>
            </a:extLst>
          </p:cNvPr>
          <p:cNvSpPr/>
          <p:nvPr/>
        </p:nvSpPr>
        <p:spPr>
          <a:xfrm>
            <a:off x="842964" y="4767335"/>
            <a:ext cx="2086551" cy="12915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納期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Delivery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3023507" y="2055137"/>
            <a:ext cx="1659811" cy="129156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障害件数：０件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3023506" y="3412141"/>
            <a:ext cx="1659811" cy="129156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\10,000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B3506-A2BC-E3CD-BFE6-213D361C2219}"/>
              </a:ext>
            </a:extLst>
          </p:cNvPr>
          <p:cNvSpPr/>
          <p:nvPr/>
        </p:nvSpPr>
        <p:spPr>
          <a:xfrm>
            <a:off x="3023505" y="4767335"/>
            <a:ext cx="1659811" cy="12915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2023</a:t>
            </a:r>
            <a:r>
              <a:rPr kumimoji="1" lang="ja-JP" altLang="en-US" sz="1200" dirty="0">
                <a:solidFill>
                  <a:schemeClr val="tx1"/>
                </a:solidFill>
              </a:rPr>
              <a:t>年</a:t>
            </a:r>
            <a:r>
              <a:rPr kumimoji="1" lang="en-US" altLang="ja-JP" sz="1200" dirty="0">
                <a:solidFill>
                  <a:schemeClr val="tx1"/>
                </a:solidFill>
              </a:rPr>
              <a:t>5</a:t>
            </a:r>
            <a:r>
              <a:rPr lang="ja-JP" altLang="en-US" sz="1200" dirty="0">
                <a:solidFill>
                  <a:schemeClr val="tx1"/>
                </a:solidFill>
              </a:rPr>
              <a:t>月リリース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4764153" y="2055137"/>
            <a:ext cx="1659811" cy="129156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障害件数：</a:t>
            </a:r>
            <a:r>
              <a:rPr kumimoji="1" lang="en-US" altLang="ja-JP" sz="1200" dirty="0">
                <a:solidFill>
                  <a:schemeClr val="tx1"/>
                </a:solidFill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</a:rPr>
              <a:t>件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4764152" y="3412141"/>
            <a:ext cx="1659811" cy="129156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\9,500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6746075-E164-317E-D7B1-70EDF156BCE3}"/>
              </a:ext>
            </a:extLst>
          </p:cNvPr>
          <p:cNvSpPr/>
          <p:nvPr/>
        </p:nvSpPr>
        <p:spPr>
          <a:xfrm>
            <a:off x="4764151" y="4767335"/>
            <a:ext cx="1659811" cy="12915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2023</a:t>
            </a:r>
            <a:r>
              <a:rPr kumimoji="1" lang="ja-JP" altLang="en-US" sz="1200" dirty="0">
                <a:solidFill>
                  <a:schemeClr val="tx1"/>
                </a:solidFill>
              </a:rPr>
              <a:t>年</a:t>
            </a:r>
            <a:r>
              <a:rPr kumimoji="1" lang="en-US" altLang="ja-JP" sz="1200" dirty="0">
                <a:solidFill>
                  <a:schemeClr val="tx1"/>
                </a:solidFill>
              </a:rPr>
              <a:t>5</a:t>
            </a:r>
            <a:r>
              <a:rPr lang="ja-JP" altLang="en-US" sz="1200" dirty="0">
                <a:solidFill>
                  <a:schemeClr val="tx1"/>
                </a:solidFill>
              </a:rPr>
              <a:t>月リリース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3023048" y="1693059"/>
            <a:ext cx="1659996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計画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4764152" y="1693059"/>
            <a:ext cx="1659996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実績</a:t>
              </a:r>
            </a:p>
          </p:txBody>
        </p:sp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0550A1D-D300-7758-1AAE-8296188DEF56}"/>
              </a:ext>
            </a:extLst>
          </p:cNvPr>
          <p:cNvSpPr/>
          <p:nvPr/>
        </p:nvSpPr>
        <p:spPr>
          <a:xfrm>
            <a:off x="6504798" y="2055137"/>
            <a:ext cx="4847414" cy="129156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振り返りコメントを記載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05ADBEC-D3DA-621F-2C00-E92BFD75466C}"/>
              </a:ext>
            </a:extLst>
          </p:cNvPr>
          <p:cNvSpPr/>
          <p:nvPr/>
        </p:nvSpPr>
        <p:spPr>
          <a:xfrm>
            <a:off x="6504797" y="3412141"/>
            <a:ext cx="4847414" cy="1291562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振り返りコメントを記載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84DD6CE-E8EE-D715-F0B6-A10B369E0CA7}"/>
              </a:ext>
            </a:extLst>
          </p:cNvPr>
          <p:cNvSpPr/>
          <p:nvPr/>
        </p:nvSpPr>
        <p:spPr>
          <a:xfrm>
            <a:off x="6504796" y="4767335"/>
            <a:ext cx="4847414" cy="1291561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振り返りコメントを記載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0FB706D-10F1-BB88-48BD-F71A5E93B444}"/>
              </a:ext>
            </a:extLst>
          </p:cNvPr>
          <p:cNvGrpSpPr/>
          <p:nvPr/>
        </p:nvGrpSpPr>
        <p:grpSpPr>
          <a:xfrm>
            <a:off x="6504797" y="1693059"/>
            <a:ext cx="4847954" cy="319117"/>
            <a:chOff x="3021459" y="2006770"/>
            <a:chExt cx="4117253" cy="319117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47505DF7-6108-85B0-4F0E-7B1673C5E37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6A986191-9AD9-35EA-FA43-0E79D8948728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コメント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4843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成功事象</a:t>
            </a:r>
            <a:r>
              <a:rPr lang="ja-JP" altLang="en-US" dirty="0"/>
              <a:t>の振り返り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成功事象</a:t>
            </a:r>
            <a:r>
              <a:rPr kumimoji="1" lang="ja-JP" altLang="en-US" dirty="0"/>
              <a:t>の振り返りサマリを記載。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9" y="2055138"/>
            <a:ext cx="1625116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事象タイトル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7" y="3086136"/>
            <a:ext cx="1625116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事象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5AF5C-C6F7-0495-604E-4E15DA92B3F2}"/>
              </a:ext>
            </a:extLst>
          </p:cNvPr>
          <p:cNvSpPr/>
          <p:nvPr/>
        </p:nvSpPr>
        <p:spPr>
          <a:xfrm>
            <a:off x="842965" y="4123276"/>
            <a:ext cx="1625116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事象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2498718" y="2055137"/>
            <a:ext cx="245627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chemeClr val="tx1"/>
                </a:solidFill>
              </a:rPr>
              <a:t>成功事象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2498717" y="3086137"/>
            <a:ext cx="245627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chemeClr val="tx1"/>
                </a:solidFill>
              </a:rPr>
              <a:t>成功事象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B3506-A2BC-E3CD-BFE6-213D361C2219}"/>
              </a:ext>
            </a:extLst>
          </p:cNvPr>
          <p:cNvSpPr/>
          <p:nvPr/>
        </p:nvSpPr>
        <p:spPr>
          <a:xfrm>
            <a:off x="2498716" y="4123276"/>
            <a:ext cx="2456275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chemeClr val="tx1"/>
                </a:solidFill>
              </a:rPr>
              <a:t>成功事象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5018595" y="2055137"/>
            <a:ext cx="34415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solidFill>
                  <a:schemeClr val="tx1"/>
                </a:solidFill>
              </a:rPr>
              <a:t>成功要因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5018594" y="3086137"/>
            <a:ext cx="34415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solidFill>
                  <a:schemeClr val="tx1"/>
                </a:solidFill>
              </a:rPr>
              <a:t>成功要因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6746075-E164-317E-D7B1-70EDF156BCE3}"/>
              </a:ext>
            </a:extLst>
          </p:cNvPr>
          <p:cNvSpPr/>
          <p:nvPr/>
        </p:nvSpPr>
        <p:spPr>
          <a:xfrm>
            <a:off x="5018593" y="4123276"/>
            <a:ext cx="34415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solidFill>
                  <a:schemeClr val="tx1"/>
                </a:solidFill>
              </a:rPr>
              <a:t>成功要因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2498258" y="1693059"/>
            <a:ext cx="2456549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>
                  <a:solidFill>
                    <a:schemeClr val="tx1"/>
                  </a:solidFill>
                </a:rPr>
                <a:t>成功事象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5018594" y="1693059"/>
            <a:ext cx="3441978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>
                  <a:solidFill>
                    <a:schemeClr val="tx1"/>
                  </a:solidFill>
                </a:rPr>
                <a:t>成功要因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8D86A6A-0E19-F929-175D-C3EDAC8A1D43}"/>
              </a:ext>
            </a:extLst>
          </p:cNvPr>
          <p:cNvSpPr/>
          <p:nvPr/>
        </p:nvSpPr>
        <p:spPr>
          <a:xfrm>
            <a:off x="842965" y="5154274"/>
            <a:ext cx="1625116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事象タイトル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695B67E-269A-D844-E29F-1CB9392EF575}"/>
              </a:ext>
            </a:extLst>
          </p:cNvPr>
          <p:cNvSpPr/>
          <p:nvPr/>
        </p:nvSpPr>
        <p:spPr>
          <a:xfrm>
            <a:off x="2498716" y="5154274"/>
            <a:ext cx="2456275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>
                <a:solidFill>
                  <a:schemeClr val="tx1"/>
                </a:solidFill>
              </a:rPr>
              <a:t>成功事象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11FDC93-CADF-5CD3-7381-C4E83574FEBC}"/>
              </a:ext>
            </a:extLst>
          </p:cNvPr>
          <p:cNvSpPr/>
          <p:nvPr/>
        </p:nvSpPr>
        <p:spPr>
          <a:xfrm>
            <a:off x="5018593" y="5154274"/>
            <a:ext cx="34415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solidFill>
                  <a:schemeClr val="tx1"/>
                </a:solidFill>
              </a:rPr>
              <a:t>成功要因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AF035C-C54E-EDCE-4789-6024102AB723}"/>
              </a:ext>
            </a:extLst>
          </p:cNvPr>
          <p:cNvSpPr/>
          <p:nvPr/>
        </p:nvSpPr>
        <p:spPr>
          <a:xfrm>
            <a:off x="8523790" y="2055137"/>
            <a:ext cx="2828422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継続施策を記載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DD4BC6C-A1C9-E44A-A8C2-D69D36BD31DB}"/>
              </a:ext>
            </a:extLst>
          </p:cNvPr>
          <p:cNvSpPr/>
          <p:nvPr/>
        </p:nvSpPr>
        <p:spPr>
          <a:xfrm>
            <a:off x="8523789" y="3086137"/>
            <a:ext cx="2828422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継続施策を記載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DDE9F1C-8A59-4EC9-7FB4-CF4877F2C493}"/>
              </a:ext>
            </a:extLst>
          </p:cNvPr>
          <p:cNvSpPr/>
          <p:nvPr/>
        </p:nvSpPr>
        <p:spPr>
          <a:xfrm>
            <a:off x="8523788" y="4123276"/>
            <a:ext cx="2828422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継続施策を記載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C27A18D-4F4F-E8C1-0D2A-B5E933C2BF86}"/>
              </a:ext>
            </a:extLst>
          </p:cNvPr>
          <p:cNvGrpSpPr/>
          <p:nvPr/>
        </p:nvGrpSpPr>
        <p:grpSpPr>
          <a:xfrm>
            <a:off x="8523788" y="1693059"/>
            <a:ext cx="2828738" cy="319117"/>
            <a:chOff x="3021459" y="2006770"/>
            <a:chExt cx="4117253" cy="319117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F4AF3FA2-492D-5A67-9313-E28C89C4AF4B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E679D81E-9B8C-16AE-24D8-86502BA046E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継続施策</a:t>
              </a: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9B16FA4-C89B-D03D-C00F-6E805737C3C9}"/>
              </a:ext>
            </a:extLst>
          </p:cNvPr>
          <p:cNvSpPr/>
          <p:nvPr/>
        </p:nvSpPr>
        <p:spPr>
          <a:xfrm>
            <a:off x="8523788" y="5154274"/>
            <a:ext cx="2828422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継続施策を記載</a:t>
            </a:r>
          </a:p>
        </p:txBody>
      </p:sp>
    </p:spTree>
    <p:extLst>
      <p:ext uri="{BB962C8B-B14F-4D97-AF65-F5344CB8AC3E}">
        <p14:creationId xmlns:p14="http://schemas.microsoft.com/office/powerpoint/2010/main" val="248471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87056-3541-A3C1-2007-7A3E6422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失敗事象の振り返り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E10204-90BA-2B3B-DBB6-CACF39C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F6B25C-200B-5017-C85B-05EDB2F6C1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失敗</a:t>
            </a:r>
            <a:r>
              <a:rPr kumimoji="1" lang="ja-JP" altLang="en-US" dirty="0"/>
              <a:t>事象の振り返りサマリを記載。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7146BB-F7A2-FDC2-B30E-6BD7A19BF329}"/>
              </a:ext>
            </a:extLst>
          </p:cNvPr>
          <p:cNvSpPr/>
          <p:nvPr/>
        </p:nvSpPr>
        <p:spPr>
          <a:xfrm>
            <a:off x="839789" y="2055138"/>
            <a:ext cx="1625116" cy="9573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事象タイトル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846A60-1C6F-22C4-E8D8-BBD5B3EB913F}"/>
              </a:ext>
            </a:extLst>
          </p:cNvPr>
          <p:cNvSpPr/>
          <p:nvPr/>
        </p:nvSpPr>
        <p:spPr>
          <a:xfrm>
            <a:off x="841377" y="3086136"/>
            <a:ext cx="1625116" cy="9573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事象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45AF5C-C6F7-0495-604E-4E15DA92B3F2}"/>
              </a:ext>
            </a:extLst>
          </p:cNvPr>
          <p:cNvSpPr/>
          <p:nvPr/>
        </p:nvSpPr>
        <p:spPr>
          <a:xfrm>
            <a:off x="842965" y="4123276"/>
            <a:ext cx="1625116" cy="9573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事象</a:t>
            </a:r>
            <a:r>
              <a:rPr kumimoji="1" lang="ja-JP" altLang="en-US" sz="1600" dirty="0">
                <a:solidFill>
                  <a:schemeClr val="tx1"/>
                </a:solidFill>
              </a:rPr>
              <a:t>タイトル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532277-8A6D-1F16-B207-9ECD0F70949B}"/>
              </a:ext>
            </a:extLst>
          </p:cNvPr>
          <p:cNvSpPr/>
          <p:nvPr/>
        </p:nvSpPr>
        <p:spPr>
          <a:xfrm>
            <a:off x="2498718" y="2055137"/>
            <a:ext cx="245627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08D5AD-7986-811B-1515-A6E8EFEF32D0}"/>
              </a:ext>
            </a:extLst>
          </p:cNvPr>
          <p:cNvSpPr/>
          <p:nvPr/>
        </p:nvSpPr>
        <p:spPr>
          <a:xfrm>
            <a:off x="2498717" y="3086137"/>
            <a:ext cx="2456275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F2B3506-A2BC-E3CD-BFE6-213D361C2219}"/>
              </a:ext>
            </a:extLst>
          </p:cNvPr>
          <p:cNvSpPr/>
          <p:nvPr/>
        </p:nvSpPr>
        <p:spPr>
          <a:xfrm>
            <a:off x="2498716" y="4123276"/>
            <a:ext cx="2456275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96A97E1-C03B-1423-934E-92DBAA6EEBEB}"/>
              </a:ext>
            </a:extLst>
          </p:cNvPr>
          <p:cNvSpPr/>
          <p:nvPr/>
        </p:nvSpPr>
        <p:spPr>
          <a:xfrm>
            <a:off x="5018595" y="2055137"/>
            <a:ext cx="34415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</a:t>
            </a:r>
            <a:r>
              <a:rPr kumimoji="1" lang="ja-JP" altLang="en-US" sz="1200" dirty="0">
                <a:solidFill>
                  <a:schemeClr val="tx1"/>
                </a:solidFill>
              </a:rPr>
              <a:t>要因を記載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779AA4-EF43-F885-C958-86FC69A60075}"/>
              </a:ext>
            </a:extLst>
          </p:cNvPr>
          <p:cNvSpPr/>
          <p:nvPr/>
        </p:nvSpPr>
        <p:spPr>
          <a:xfrm>
            <a:off x="5018594" y="3086137"/>
            <a:ext cx="3441593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</a:t>
            </a:r>
            <a:r>
              <a:rPr kumimoji="1" lang="ja-JP" altLang="en-US" sz="1200" dirty="0">
                <a:solidFill>
                  <a:schemeClr val="tx1"/>
                </a:solidFill>
              </a:rPr>
              <a:t>要因を記載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6746075-E164-317E-D7B1-70EDF156BCE3}"/>
              </a:ext>
            </a:extLst>
          </p:cNvPr>
          <p:cNvSpPr/>
          <p:nvPr/>
        </p:nvSpPr>
        <p:spPr>
          <a:xfrm>
            <a:off x="5018593" y="4123276"/>
            <a:ext cx="34415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</a:t>
            </a:r>
            <a:r>
              <a:rPr kumimoji="1" lang="ja-JP" altLang="en-US" sz="1200" dirty="0">
                <a:solidFill>
                  <a:schemeClr val="tx1"/>
                </a:solidFill>
              </a:rPr>
              <a:t>要因を記載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7FF482-6BE7-A67C-825D-E6115FDA0B06}"/>
              </a:ext>
            </a:extLst>
          </p:cNvPr>
          <p:cNvGrpSpPr/>
          <p:nvPr/>
        </p:nvGrpSpPr>
        <p:grpSpPr>
          <a:xfrm>
            <a:off x="2498258" y="1693059"/>
            <a:ext cx="2456549" cy="319117"/>
            <a:chOff x="3021459" y="2006770"/>
            <a:chExt cx="4117253" cy="319117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F25EEE3-F825-5A30-621B-4FF3C74019DD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1F49E9A3-9086-9E4C-348D-18CFC97666CC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失敗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事象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BE7B729-679D-4E27-F480-A13820E785B2}"/>
              </a:ext>
            </a:extLst>
          </p:cNvPr>
          <p:cNvGrpSpPr/>
          <p:nvPr/>
        </p:nvGrpSpPr>
        <p:grpSpPr>
          <a:xfrm>
            <a:off x="5018594" y="1693059"/>
            <a:ext cx="3441978" cy="319117"/>
            <a:chOff x="3021459" y="2006770"/>
            <a:chExt cx="4117253" cy="31911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1938594-AB40-7EA6-3479-58A69FAAAAC3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C13BB73-95EE-81B4-ACA3-34B6933975B3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失敗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要因</a:t>
              </a: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8D86A6A-0E19-F929-175D-C3EDAC8A1D43}"/>
              </a:ext>
            </a:extLst>
          </p:cNvPr>
          <p:cNvSpPr/>
          <p:nvPr/>
        </p:nvSpPr>
        <p:spPr>
          <a:xfrm>
            <a:off x="842965" y="5154274"/>
            <a:ext cx="1625116" cy="95735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</a:rPr>
              <a:t>事象タイトル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695B67E-269A-D844-E29F-1CB9392EF575}"/>
              </a:ext>
            </a:extLst>
          </p:cNvPr>
          <p:cNvSpPr/>
          <p:nvPr/>
        </p:nvSpPr>
        <p:spPr>
          <a:xfrm>
            <a:off x="2498716" y="5154274"/>
            <a:ext cx="2456275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失敗事象</a:t>
            </a:r>
            <a:r>
              <a:rPr kumimoji="1" lang="ja-JP" altLang="en-US" sz="1200" dirty="0">
                <a:solidFill>
                  <a:schemeClr val="tx1"/>
                </a:solidFill>
              </a:rPr>
              <a:t>を記載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E11FDC93-CADF-5CD3-7381-C4E83574FEBC}"/>
              </a:ext>
            </a:extLst>
          </p:cNvPr>
          <p:cNvSpPr/>
          <p:nvPr/>
        </p:nvSpPr>
        <p:spPr>
          <a:xfrm>
            <a:off x="5018593" y="5154274"/>
            <a:ext cx="3441593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失敗</a:t>
            </a:r>
            <a:r>
              <a:rPr kumimoji="1" lang="ja-JP" altLang="en-US" sz="1200" dirty="0">
                <a:solidFill>
                  <a:schemeClr val="tx1"/>
                </a:solidFill>
              </a:rPr>
              <a:t>要因を記載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AF035C-C54E-EDCE-4789-6024102AB723}"/>
              </a:ext>
            </a:extLst>
          </p:cNvPr>
          <p:cNvSpPr/>
          <p:nvPr/>
        </p:nvSpPr>
        <p:spPr>
          <a:xfrm>
            <a:off x="8523790" y="2055137"/>
            <a:ext cx="2828422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改善</a:t>
            </a:r>
            <a:r>
              <a:rPr kumimoji="1" lang="ja-JP" altLang="en-US" sz="1200" dirty="0">
                <a:solidFill>
                  <a:schemeClr val="tx1"/>
                </a:solidFill>
              </a:rPr>
              <a:t>施策を記載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DD4BC6C-A1C9-E44A-A8C2-D69D36BD31DB}"/>
              </a:ext>
            </a:extLst>
          </p:cNvPr>
          <p:cNvSpPr/>
          <p:nvPr/>
        </p:nvSpPr>
        <p:spPr>
          <a:xfrm>
            <a:off x="8523789" y="3086137"/>
            <a:ext cx="2828422" cy="957356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改善</a:t>
            </a:r>
            <a:r>
              <a:rPr kumimoji="1" lang="ja-JP" altLang="en-US" sz="1200" dirty="0">
                <a:solidFill>
                  <a:schemeClr val="tx1"/>
                </a:solidFill>
              </a:rPr>
              <a:t>施策を記載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DDE9F1C-8A59-4EC9-7FB4-CF4877F2C493}"/>
              </a:ext>
            </a:extLst>
          </p:cNvPr>
          <p:cNvSpPr/>
          <p:nvPr/>
        </p:nvSpPr>
        <p:spPr>
          <a:xfrm>
            <a:off x="8523788" y="4123276"/>
            <a:ext cx="2828422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改善</a:t>
            </a:r>
            <a:r>
              <a:rPr kumimoji="1" lang="ja-JP" altLang="en-US" sz="1200" dirty="0">
                <a:solidFill>
                  <a:schemeClr val="tx1"/>
                </a:solidFill>
              </a:rPr>
              <a:t>施策を記載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BC27A18D-4F4F-E8C1-0D2A-B5E933C2BF86}"/>
              </a:ext>
            </a:extLst>
          </p:cNvPr>
          <p:cNvGrpSpPr/>
          <p:nvPr/>
        </p:nvGrpSpPr>
        <p:grpSpPr>
          <a:xfrm>
            <a:off x="8523788" y="1693059"/>
            <a:ext cx="2828738" cy="319117"/>
            <a:chOff x="3021459" y="2006770"/>
            <a:chExt cx="4117253" cy="319117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F4AF3FA2-492D-5A67-9313-E28C89C4AF4B}"/>
                </a:ext>
              </a:extLst>
            </p:cNvPr>
            <p:cNvCxnSpPr>
              <a:cxnSpLocks/>
            </p:cNvCxnSpPr>
            <p:nvPr/>
          </p:nvCxnSpPr>
          <p:spPr>
            <a:xfrm>
              <a:off x="3021919" y="2325887"/>
              <a:ext cx="4116793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E679D81E-9B8C-16AE-24D8-86502BA046EB}"/>
                </a:ext>
              </a:extLst>
            </p:cNvPr>
            <p:cNvSpPr/>
            <p:nvPr/>
          </p:nvSpPr>
          <p:spPr>
            <a:xfrm>
              <a:off x="3021459" y="2006770"/>
              <a:ext cx="4116793" cy="276156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改善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施策</a:t>
              </a: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9B16FA4-C89B-D03D-C00F-6E805737C3C9}"/>
              </a:ext>
            </a:extLst>
          </p:cNvPr>
          <p:cNvSpPr/>
          <p:nvPr/>
        </p:nvSpPr>
        <p:spPr>
          <a:xfrm>
            <a:off x="8523788" y="5154274"/>
            <a:ext cx="2828422" cy="957355"/>
          </a:xfrm>
          <a:prstGeom prst="rect">
            <a:avLst/>
          </a:prstGeom>
          <a:noFill/>
          <a:ln w="63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改善</a:t>
            </a:r>
            <a:r>
              <a:rPr kumimoji="1" lang="ja-JP" altLang="en-US" sz="1200" dirty="0">
                <a:solidFill>
                  <a:schemeClr val="tx1"/>
                </a:solidFill>
              </a:rPr>
              <a:t>施策を記載</a:t>
            </a:r>
          </a:p>
        </p:txBody>
      </p:sp>
    </p:spTree>
    <p:extLst>
      <p:ext uri="{BB962C8B-B14F-4D97-AF65-F5344CB8AC3E}">
        <p14:creationId xmlns:p14="http://schemas.microsoft.com/office/powerpoint/2010/main" val="3717579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F138D-F872-8396-C022-EC0FA3C1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9716"/>
            <a:ext cx="10515600" cy="615949"/>
          </a:xfrm>
        </p:spPr>
        <p:txBody>
          <a:bodyPr/>
          <a:lstStyle/>
          <a:p>
            <a:r>
              <a:rPr kumimoji="1" lang="en-US" altLang="ja-JP" dirty="0"/>
              <a:t>EOF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E009C9-59C3-2A92-4659-59AEA799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3022-74D7-4876-8F0E-8542A34C291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9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JT計画書">
      <a:dk1>
        <a:srgbClr val="323232"/>
      </a:dk1>
      <a:lt1>
        <a:sysClr val="window" lastClr="FFFFFF"/>
      </a:lt1>
      <a:dk2>
        <a:srgbClr val="5A5A5A"/>
      </a:dk2>
      <a:lt2>
        <a:srgbClr val="E7E6E6"/>
      </a:lt2>
      <a:accent1>
        <a:srgbClr val="30A3B3"/>
      </a:accent1>
      <a:accent2>
        <a:srgbClr val="CC6B9C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JT計画書">
      <a:majorFont>
        <a:latin typeface="Segoe UI"/>
        <a:ea typeface="游ゴシック"/>
        <a:cs typeface=""/>
      </a:majorFont>
      <a:minorFont>
        <a:latin typeface="Segoe UI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226</Words>
  <Application>Microsoft Office PowerPoint</Application>
  <PresentationFormat>ワイド画面</PresentationFormat>
  <Paragraphs>71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Segoe UI</vt:lpstr>
      <vt:lpstr>Office テーマ</vt:lpstr>
      <vt:lpstr>サンプルPJT振り返り</vt:lpstr>
      <vt:lpstr>QCDの振り返り</vt:lpstr>
      <vt:lpstr>成功事象の振り返り</vt:lpstr>
      <vt:lpstr>失敗事象の振り返り</vt:lpstr>
      <vt:lpstr>EOF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Atsushi Owada</dc:creator>
  <cp:lastModifiedBy>Atsushi Owada</cp:lastModifiedBy>
  <cp:revision>12</cp:revision>
  <dcterms:created xsi:type="dcterms:W3CDTF">2023-07-21T00:48:46Z</dcterms:created>
  <dcterms:modified xsi:type="dcterms:W3CDTF">2023-07-24T23:57:46Z</dcterms:modified>
</cp:coreProperties>
</file>